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Kodchasan" charset="1" panose="00000500000000000000"/>
      <p:regular r:id="rId10"/>
    </p:embeddedFont>
    <p:embeddedFont>
      <p:font typeface="Kodchasan Bold" charset="1" panose="00000800000000000000"/>
      <p:regular r:id="rId11"/>
    </p:embeddedFont>
    <p:embeddedFont>
      <p:font typeface="Kodchasan Italics" charset="1" panose="00000500000000000000"/>
      <p:regular r:id="rId12"/>
    </p:embeddedFont>
    <p:embeddedFont>
      <p:font typeface="Kodchasan Bold Italics" charset="1" panose="00000800000000000000"/>
      <p:regular r:id="rId13"/>
    </p:embeddedFont>
    <p:embeddedFont>
      <p:font typeface="Kodchasan Extra-Light" charset="1" panose="00000300000000000000"/>
      <p:regular r:id="rId14"/>
    </p:embeddedFont>
    <p:embeddedFont>
      <p:font typeface="Kodchasan Extra-Light Italics" charset="1" panose="00000300000000000000"/>
      <p:regular r:id="rId15"/>
    </p:embeddedFont>
    <p:embeddedFont>
      <p:font typeface="Kodchasan Medium" charset="1" panose="00000600000000000000"/>
      <p:regular r:id="rId16"/>
    </p:embeddedFont>
    <p:embeddedFont>
      <p:font typeface="Kodchasan Medium Italics" charset="1" panose="00000600000000000000"/>
      <p:regular r:id="rId17"/>
    </p:embeddedFont>
    <p:embeddedFont>
      <p:font typeface="Open Sans" charset="1" panose="00000000000000000000"/>
      <p:regular r:id="rId18"/>
    </p:embeddedFont>
    <p:embeddedFont>
      <p:font typeface="Open Sans Bold" charset="1" panose="00000000000000000000"/>
      <p:regular r:id="rId19"/>
    </p:embeddedFont>
    <p:embeddedFont>
      <p:font typeface="Open Sans Italics" charset="1" panose="00000000000000000000"/>
      <p:regular r:id="rId20"/>
    </p:embeddedFont>
    <p:embeddedFont>
      <p:font typeface="Open Sans Bold Italics" charset="1" panose="00000000000000000000"/>
      <p:regular r:id="rId21"/>
    </p:embeddedFont>
    <p:embeddedFont>
      <p:font typeface="Open Sans Light" charset="1" panose="00000000000000000000"/>
      <p:regular r:id="rId22"/>
    </p:embeddedFont>
    <p:embeddedFont>
      <p:font typeface="Open Sans Light Italics" charset="1" panose="00000000000000000000"/>
      <p:regular r:id="rId23"/>
    </p:embeddedFont>
    <p:embeddedFont>
      <p:font typeface="Open Sans Medium" charset="1" panose="00000000000000000000"/>
      <p:regular r:id="rId24"/>
    </p:embeddedFont>
    <p:embeddedFont>
      <p:font typeface="Open Sans Medium Italics" charset="1" panose="00000000000000000000"/>
      <p:regular r:id="rId25"/>
    </p:embeddedFont>
    <p:embeddedFont>
      <p:font typeface="Open Sans Semi-Bold" charset="1" panose="00000000000000000000"/>
      <p:regular r:id="rId26"/>
    </p:embeddedFont>
    <p:embeddedFont>
      <p:font typeface="Open Sans Semi-Bold Italics" charset="1" panose="00000000000000000000"/>
      <p:regular r:id="rId27"/>
    </p:embeddedFont>
    <p:embeddedFont>
      <p:font typeface="Open Sans Ultra-Bold" charset="1" panose="00000000000000000000"/>
      <p:regular r:id="rId28"/>
    </p:embeddedFont>
    <p:embeddedFont>
      <p:font typeface="Open Sans Ultra-Bold Italics" charset="1" panose="00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slides/slide1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jpeg" Type="http://schemas.openxmlformats.org/officeDocument/2006/relationships/image"/><Relationship Id="rId4" Target="../media/image4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Relationship Id="rId8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jpeg" Type="http://schemas.openxmlformats.org/officeDocument/2006/relationships/image"/><Relationship Id="rId4" Target="../media/image4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jpe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2.png" Type="http://schemas.openxmlformats.org/officeDocument/2006/relationships/image"/><Relationship Id="rId5" Target="../media/image3.jpeg" Type="http://schemas.openxmlformats.org/officeDocument/2006/relationships/image"/><Relationship Id="rId6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Relationship Id="rId5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Relationship Id="rId7" Target="../media/image21.png" Type="http://schemas.openxmlformats.org/officeDocument/2006/relationships/image"/><Relationship Id="rId8" Target="../media/image5.png" Type="http://schemas.openxmlformats.org/officeDocument/2006/relationships/image"/><Relationship Id="rId9" Target="../media/image2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9171"/>
            <a:ext cx="11512767" cy="10287000"/>
          </a:xfrm>
          <a:custGeom>
            <a:avLst/>
            <a:gdLst/>
            <a:ahLst/>
            <a:cxnLst/>
            <a:rect r="r" b="b" t="t" l="l"/>
            <a:pathLst>
              <a:path h="10287000" w="11512767">
                <a:moveTo>
                  <a:pt x="0" y="0"/>
                </a:moveTo>
                <a:lnTo>
                  <a:pt x="11512767" y="0"/>
                </a:lnTo>
                <a:lnTo>
                  <a:pt x="1151276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8296" t="0" r="-28296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933875">
            <a:off x="1371223" y="2975322"/>
            <a:ext cx="10611114" cy="4028745"/>
            <a:chOff x="0" y="0"/>
            <a:chExt cx="14148152" cy="53716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4148181" cy="5371592"/>
            </a:xfrm>
            <a:custGeom>
              <a:avLst/>
              <a:gdLst/>
              <a:ahLst/>
              <a:cxnLst/>
              <a:rect r="r" b="b" t="t" l="l"/>
              <a:pathLst>
                <a:path h="5371592" w="14148181">
                  <a:moveTo>
                    <a:pt x="866521" y="0"/>
                  </a:moveTo>
                  <a:lnTo>
                    <a:pt x="14148181" y="434721"/>
                  </a:lnTo>
                  <a:lnTo>
                    <a:pt x="13380721" y="5371592"/>
                  </a:lnTo>
                  <a:lnTo>
                    <a:pt x="0" y="5368417"/>
                  </a:lnTo>
                  <a:lnTo>
                    <a:pt x="866521" y="0"/>
                  </a:lnTo>
                  <a:close/>
                </a:path>
              </a:pathLst>
            </a:custGeom>
            <a:gradFill rotWithShape="true">
              <a:gsLst>
                <a:gs pos="58000">
                  <a:srgbClr val="000000">
                    <a:alpha val="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11333875"/>
            </a:gra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7162859" y="-9171"/>
            <a:ext cx="11124968" cy="10308645"/>
            <a:chOff x="0" y="0"/>
            <a:chExt cx="14833290" cy="137448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833219" cy="13744829"/>
            </a:xfrm>
            <a:custGeom>
              <a:avLst/>
              <a:gdLst/>
              <a:ahLst/>
              <a:cxnLst/>
              <a:rect r="r" b="b" t="t" l="l"/>
              <a:pathLst>
                <a:path h="13744829" w="14833219">
                  <a:moveTo>
                    <a:pt x="0" y="0"/>
                  </a:moveTo>
                  <a:lnTo>
                    <a:pt x="9179941" y="15494"/>
                  </a:lnTo>
                  <a:lnTo>
                    <a:pt x="12767311" y="15494"/>
                  </a:lnTo>
                  <a:lnTo>
                    <a:pt x="14833219" y="13744829"/>
                  </a:lnTo>
                  <a:lnTo>
                    <a:pt x="0" y="13732638"/>
                  </a:lnTo>
                  <a:cubicBezTo>
                    <a:pt x="0" y="9138793"/>
                    <a:pt x="0" y="4593844"/>
                    <a:pt x="0" y="0"/>
                  </a:cubicBezTo>
                  <a:close/>
                </a:path>
              </a:pathLst>
            </a:custGeom>
            <a:solidFill>
              <a:srgbClr val="151515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0" y="9921072"/>
            <a:ext cx="18288000" cy="365928"/>
            <a:chOff x="0" y="0"/>
            <a:chExt cx="24384000" cy="48790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4384000" cy="487934"/>
            </a:xfrm>
            <a:custGeom>
              <a:avLst/>
              <a:gdLst/>
              <a:ahLst/>
              <a:cxnLst/>
              <a:rect r="r" b="b" t="t" l="l"/>
              <a:pathLst>
                <a:path h="48793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87934"/>
                  </a:lnTo>
                  <a:lnTo>
                    <a:pt x="0" y="487934"/>
                  </a:lnTo>
                  <a:close/>
                </a:path>
              </a:pathLst>
            </a:custGeom>
            <a:solidFill>
              <a:srgbClr val="C1B367"/>
            </a:solidFill>
          </p:spPr>
        </p:sp>
      </p:grpSp>
      <p:grpSp>
        <p:nvGrpSpPr>
          <p:cNvPr name="Group 9" id="9"/>
          <p:cNvGrpSpPr/>
          <p:nvPr/>
        </p:nvGrpSpPr>
        <p:grpSpPr>
          <a:xfrm rot="5400000">
            <a:off x="16285721" y="-1379428"/>
            <a:ext cx="622853" cy="3381708"/>
            <a:chOff x="0" y="0"/>
            <a:chExt cx="830470" cy="450894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30453" cy="4508881"/>
            </a:xfrm>
            <a:custGeom>
              <a:avLst/>
              <a:gdLst/>
              <a:ahLst/>
              <a:cxnLst/>
              <a:rect r="r" b="b" t="t" l="l"/>
              <a:pathLst>
                <a:path h="4508881" w="830453">
                  <a:moveTo>
                    <a:pt x="0" y="0"/>
                  </a:moveTo>
                  <a:lnTo>
                    <a:pt x="830453" y="0"/>
                  </a:lnTo>
                  <a:lnTo>
                    <a:pt x="830453" y="4508881"/>
                  </a:lnTo>
                  <a:lnTo>
                    <a:pt x="0" y="4508881"/>
                  </a:lnTo>
                  <a:close/>
                </a:path>
              </a:pathLst>
            </a:custGeom>
            <a:solidFill>
              <a:srgbClr val="0B0B0B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3949447" y="8917485"/>
            <a:ext cx="566965" cy="566965"/>
          </a:xfrm>
          <a:custGeom>
            <a:avLst/>
            <a:gdLst/>
            <a:ahLst/>
            <a:cxnLst/>
            <a:rect r="r" b="b" t="t" l="l"/>
            <a:pathLst>
              <a:path h="566965" w="566965">
                <a:moveTo>
                  <a:pt x="0" y="0"/>
                </a:moveTo>
                <a:lnTo>
                  <a:pt x="566965" y="0"/>
                </a:lnTo>
                <a:lnTo>
                  <a:pt x="566965" y="566965"/>
                </a:lnTo>
                <a:lnTo>
                  <a:pt x="0" y="5669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2152083" y="8031057"/>
            <a:ext cx="1510883" cy="1510877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1083" t="-7140" r="-21755" b="-10258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14012368" y="8152514"/>
            <a:ext cx="504044" cy="515207"/>
          </a:xfrm>
          <a:custGeom>
            <a:avLst/>
            <a:gdLst/>
            <a:ahLst/>
            <a:cxnLst/>
            <a:rect r="r" b="b" t="t" l="l"/>
            <a:pathLst>
              <a:path h="515207" w="504044">
                <a:moveTo>
                  <a:pt x="0" y="0"/>
                </a:moveTo>
                <a:lnTo>
                  <a:pt x="504044" y="0"/>
                </a:lnTo>
                <a:lnTo>
                  <a:pt x="504044" y="515207"/>
                </a:lnTo>
                <a:lnTo>
                  <a:pt x="0" y="5152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9086850" y="3074718"/>
            <a:ext cx="8926472" cy="2876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E8EAED"/>
                </a:solidFill>
                <a:latin typeface="Open Sans"/>
              </a:rPr>
              <a:t>Deferrable Views</a:t>
            </a:r>
          </a:p>
          <a:p>
            <a:pPr algn="l">
              <a:lnSpc>
                <a:spcPts val="8100"/>
              </a:lnSpc>
            </a:pPr>
            <a:r>
              <a:rPr lang="en-US" sz="6750">
                <a:solidFill>
                  <a:srgbClr val="C1B367"/>
                </a:solidFill>
                <a:latin typeface="Arimo Bold"/>
              </a:rPr>
              <a:t>Améliorer la Performance &amp; l'UX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069760" y="160646"/>
            <a:ext cx="3184395" cy="296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500">
                <a:solidFill>
                  <a:srgbClr val="FFFFFF"/>
                </a:solidFill>
                <a:latin typeface="Arimo"/>
              </a:rPr>
              <a:t>DEVOX</a:t>
            </a:r>
            <a:r>
              <a:rPr lang="en-US" sz="1500">
                <a:solidFill>
                  <a:srgbClr val="0DE07D"/>
                </a:solidFill>
                <a:latin typeface="Arimo"/>
              </a:rPr>
              <a:t>X</a:t>
            </a:r>
            <a:r>
              <a:rPr lang="en-US" sz="1500">
                <a:solidFill>
                  <a:srgbClr val="E2A86E"/>
                </a:solidFill>
                <a:latin typeface="Arimo"/>
              </a:rPr>
              <a:t> </a:t>
            </a:r>
            <a:r>
              <a:rPr lang="en-US" sz="1500">
                <a:solidFill>
                  <a:srgbClr val="FFFFFF"/>
                </a:solidFill>
                <a:latin typeface="Arimo"/>
              </a:rPr>
              <a:t>FRANCE 2024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667444" y="8841285"/>
            <a:ext cx="2989219" cy="556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6"/>
              </a:lnSpc>
            </a:pPr>
            <a:r>
              <a:rPr lang="en-US" sz="3218">
                <a:solidFill>
                  <a:srgbClr val="E8EAED"/>
                </a:solidFill>
                <a:latin typeface="Kodchasan Bold"/>
              </a:rPr>
              <a:t>Dev Propulsor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682124" y="8021867"/>
            <a:ext cx="2331282" cy="613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69"/>
              </a:lnSpc>
            </a:pPr>
            <a:r>
              <a:rPr lang="en-US" sz="3621">
                <a:solidFill>
                  <a:srgbClr val="E8EAED"/>
                </a:solidFill>
                <a:latin typeface="Kodchasan"/>
              </a:rPr>
              <a:t>@rblmdst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5249168" y="3074718"/>
            <a:ext cx="1667554" cy="1826544"/>
          </a:xfrm>
          <a:custGeom>
            <a:avLst/>
            <a:gdLst/>
            <a:ahLst/>
            <a:cxnLst/>
            <a:rect r="r" b="b" t="t" l="l"/>
            <a:pathLst>
              <a:path h="1826544" w="1667554">
                <a:moveTo>
                  <a:pt x="0" y="0"/>
                </a:moveTo>
                <a:lnTo>
                  <a:pt x="1667554" y="0"/>
                </a:lnTo>
                <a:lnTo>
                  <a:pt x="1667554" y="1826544"/>
                </a:lnTo>
                <a:lnTo>
                  <a:pt x="0" y="18265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6568" t="-8177" r="-15656" b="-12538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02240"/>
          </a:xfrm>
          <a:custGeom>
            <a:avLst/>
            <a:gdLst/>
            <a:ahLst/>
            <a:cxnLst/>
            <a:rect r="r" b="b" t="t" l="l"/>
            <a:pathLst>
              <a:path h="10302240" w="18288000">
                <a:moveTo>
                  <a:pt x="0" y="0"/>
                </a:moveTo>
                <a:lnTo>
                  <a:pt x="18288000" y="0"/>
                </a:lnTo>
                <a:lnTo>
                  <a:pt x="18288000" y="10302240"/>
                </a:lnTo>
                <a:lnTo>
                  <a:pt x="0" y="10302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5" r="0" b="-82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698" y="0"/>
            <a:ext cx="18288000" cy="10286998"/>
            <a:chOff x="0" y="0"/>
            <a:chExt cx="24384000" cy="137159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7000"/>
                  </a:srgbClr>
                </a:gs>
                <a:gs pos="100000">
                  <a:srgbClr val="000000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5387" y="2064506"/>
            <a:ext cx="279895" cy="279895"/>
            <a:chOff x="0" y="0"/>
            <a:chExt cx="373194" cy="37319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73253" cy="373253"/>
            </a:xfrm>
            <a:custGeom>
              <a:avLst/>
              <a:gdLst/>
              <a:ahLst/>
              <a:cxnLst/>
              <a:rect r="r" b="b" t="t" l="l"/>
              <a:pathLst>
                <a:path h="373253" w="373253">
                  <a:moveTo>
                    <a:pt x="0" y="147701"/>
                  </a:moveTo>
                  <a:lnTo>
                    <a:pt x="147701" y="147701"/>
                  </a:lnTo>
                  <a:lnTo>
                    <a:pt x="147701" y="0"/>
                  </a:lnTo>
                  <a:lnTo>
                    <a:pt x="225552" y="0"/>
                  </a:lnTo>
                  <a:lnTo>
                    <a:pt x="225552" y="147701"/>
                  </a:lnTo>
                  <a:lnTo>
                    <a:pt x="373253" y="147701"/>
                  </a:lnTo>
                  <a:lnTo>
                    <a:pt x="373253" y="225552"/>
                  </a:lnTo>
                  <a:lnTo>
                    <a:pt x="225552" y="225552"/>
                  </a:lnTo>
                  <a:lnTo>
                    <a:pt x="225552" y="373253"/>
                  </a:lnTo>
                  <a:lnTo>
                    <a:pt x="147701" y="373253"/>
                  </a:lnTo>
                  <a:lnTo>
                    <a:pt x="147701" y="225552"/>
                  </a:lnTo>
                  <a:lnTo>
                    <a:pt x="0" y="225552"/>
                  </a:lnTo>
                  <a:close/>
                </a:path>
              </a:pathLst>
            </a:custGeom>
            <a:solidFill>
              <a:srgbClr val="A5A5A5"/>
            </a:solidFill>
          </p:spPr>
        </p:sp>
      </p:grpSp>
      <p:grpSp>
        <p:nvGrpSpPr>
          <p:cNvPr name="Group 7" id="7"/>
          <p:cNvGrpSpPr/>
          <p:nvPr/>
        </p:nvGrpSpPr>
        <p:grpSpPr>
          <a:xfrm rot="2700000">
            <a:off x="16049385" y="1343025"/>
            <a:ext cx="165735" cy="142875"/>
            <a:chOff x="0" y="0"/>
            <a:chExt cx="220980" cy="1905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20980" cy="190500"/>
            </a:xfrm>
            <a:custGeom>
              <a:avLst/>
              <a:gdLst/>
              <a:ahLst/>
              <a:cxnLst/>
              <a:rect r="r" b="b" t="t" l="l"/>
              <a:pathLst>
                <a:path h="190500" w="220980">
                  <a:moveTo>
                    <a:pt x="0" y="190500"/>
                  </a:moveTo>
                  <a:lnTo>
                    <a:pt x="110490" y="0"/>
                  </a:lnTo>
                  <a:lnTo>
                    <a:pt x="220980" y="1905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8572500" y="1305351"/>
            <a:ext cx="218223" cy="218223"/>
            <a:chOff x="0" y="0"/>
            <a:chExt cx="290964" cy="29096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90957" cy="290957"/>
            </a:xfrm>
            <a:custGeom>
              <a:avLst/>
              <a:gdLst/>
              <a:ahLst/>
              <a:cxnLst/>
              <a:rect r="r" b="b" t="t" l="l"/>
              <a:pathLst>
                <a:path h="290957" w="290957">
                  <a:moveTo>
                    <a:pt x="0" y="145542"/>
                  </a:moveTo>
                  <a:cubicBezTo>
                    <a:pt x="0" y="65151"/>
                    <a:pt x="65151" y="0"/>
                    <a:pt x="145542" y="0"/>
                  </a:cubicBezTo>
                  <a:cubicBezTo>
                    <a:pt x="225933" y="0"/>
                    <a:pt x="290957" y="65151"/>
                    <a:pt x="290957" y="145542"/>
                  </a:cubicBezTo>
                  <a:cubicBezTo>
                    <a:pt x="290957" y="225933"/>
                    <a:pt x="225806" y="290957"/>
                    <a:pt x="145542" y="290957"/>
                  </a:cubicBezTo>
                  <a:cubicBezTo>
                    <a:pt x="65278" y="290957"/>
                    <a:pt x="0" y="225806"/>
                    <a:pt x="0" y="14554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3564000" y="7939465"/>
            <a:ext cx="9663858" cy="425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Arimo"/>
              </a:rPr>
              <a:t>DEVOX</a:t>
            </a:r>
            <a:r>
              <a:rPr lang="en-US" sz="2400">
                <a:solidFill>
                  <a:srgbClr val="0DE07D"/>
                </a:solidFill>
                <a:latin typeface="Arimo"/>
              </a:rPr>
              <a:t>X</a:t>
            </a:r>
            <a:r>
              <a:rPr lang="en-US" sz="2400">
                <a:solidFill>
                  <a:srgbClr val="E2A86E"/>
                </a:solidFill>
                <a:latin typeface="Arimo"/>
              </a:rPr>
              <a:t> </a:t>
            </a:r>
            <a:r>
              <a:rPr lang="en-US" sz="2400">
                <a:solidFill>
                  <a:srgbClr val="FFFFFF"/>
                </a:solidFill>
                <a:latin typeface="Arimo"/>
              </a:rPr>
              <a:t>FRANCE 2024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412892" y="4804627"/>
            <a:ext cx="10319217" cy="229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>
                <a:solidFill>
                  <a:srgbClr val="C1B367"/>
                </a:solidFill>
                <a:latin typeface="Arimo"/>
              </a:rPr>
              <a:t>THANKS</a:t>
            </a:r>
          </a:p>
          <a:p>
            <a:pPr algn="ctr">
              <a:lnSpc>
                <a:spcPts val="8640"/>
              </a:lnSpc>
            </a:pPr>
            <a:r>
              <a:rPr lang="en-US" sz="7200">
                <a:solidFill>
                  <a:srgbClr val="FFFFFF"/>
                </a:solidFill>
                <a:latin typeface="Arimo"/>
              </a:rPr>
              <a:t>FOR WATCHING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B3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460434" y="0"/>
            <a:ext cx="17845566" cy="10027841"/>
            <a:chOff x="0" y="0"/>
            <a:chExt cx="23794088" cy="133704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794086" cy="13370433"/>
            </a:xfrm>
            <a:custGeom>
              <a:avLst/>
              <a:gdLst/>
              <a:ahLst/>
              <a:cxnLst/>
              <a:rect r="r" b="b" t="t" l="l"/>
              <a:pathLst>
                <a:path h="13370433" w="23794086">
                  <a:moveTo>
                    <a:pt x="0" y="30988"/>
                  </a:moveTo>
                  <a:lnTo>
                    <a:pt x="14509623" y="30988"/>
                  </a:lnTo>
                  <a:lnTo>
                    <a:pt x="20911058" y="0"/>
                  </a:lnTo>
                  <a:lnTo>
                    <a:pt x="23794086" y="13370433"/>
                  </a:lnTo>
                  <a:lnTo>
                    <a:pt x="0" y="13370433"/>
                  </a:lnTo>
                  <a:cubicBezTo>
                    <a:pt x="0" y="8903081"/>
                    <a:pt x="0" y="4498340"/>
                    <a:pt x="0" y="30988"/>
                  </a:cubicBezTo>
                  <a:close/>
                </a:path>
              </a:pathLst>
            </a:custGeom>
            <a:solidFill>
              <a:srgbClr val="15151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9921072"/>
            <a:ext cx="18288000" cy="365928"/>
            <a:chOff x="0" y="0"/>
            <a:chExt cx="24384000" cy="4879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487934"/>
            </a:xfrm>
            <a:custGeom>
              <a:avLst/>
              <a:gdLst/>
              <a:ahLst/>
              <a:cxnLst/>
              <a:rect r="r" b="b" t="t" l="l"/>
              <a:pathLst>
                <a:path h="48793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87934"/>
                  </a:lnTo>
                  <a:lnTo>
                    <a:pt x="0" y="487934"/>
                  </a:lnTo>
                  <a:close/>
                </a:path>
              </a:pathLst>
            </a:custGeom>
            <a:solidFill>
              <a:srgbClr val="C1B367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6285721" y="-1379428"/>
            <a:ext cx="622853" cy="3381708"/>
            <a:chOff x="0" y="0"/>
            <a:chExt cx="830470" cy="45089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30453" cy="4508881"/>
            </a:xfrm>
            <a:custGeom>
              <a:avLst/>
              <a:gdLst/>
              <a:ahLst/>
              <a:cxnLst/>
              <a:rect r="r" b="b" t="t" l="l"/>
              <a:pathLst>
                <a:path h="4508881" w="830453">
                  <a:moveTo>
                    <a:pt x="0" y="0"/>
                  </a:moveTo>
                  <a:lnTo>
                    <a:pt x="830453" y="0"/>
                  </a:lnTo>
                  <a:lnTo>
                    <a:pt x="830453" y="4508881"/>
                  </a:lnTo>
                  <a:lnTo>
                    <a:pt x="0" y="4508881"/>
                  </a:lnTo>
                  <a:close/>
                </a:path>
              </a:pathLst>
            </a:custGeom>
            <a:solidFill>
              <a:srgbClr val="0B0B0B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6275966" y="9263391"/>
            <a:ext cx="252902" cy="252902"/>
          </a:xfrm>
          <a:custGeom>
            <a:avLst/>
            <a:gdLst/>
            <a:ahLst/>
            <a:cxnLst/>
            <a:rect r="r" b="b" t="t" l="l"/>
            <a:pathLst>
              <a:path h="252902" w="252902">
                <a:moveTo>
                  <a:pt x="0" y="0"/>
                </a:moveTo>
                <a:lnTo>
                  <a:pt x="252902" y="0"/>
                </a:lnTo>
                <a:lnTo>
                  <a:pt x="252902" y="252902"/>
                </a:lnTo>
                <a:lnTo>
                  <a:pt x="0" y="252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5474229" y="8867989"/>
            <a:ext cx="673949" cy="673946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6304032" y="8922166"/>
            <a:ext cx="224835" cy="229815"/>
          </a:xfrm>
          <a:custGeom>
            <a:avLst/>
            <a:gdLst/>
            <a:ahLst/>
            <a:cxnLst/>
            <a:rect r="r" b="b" t="t" l="l"/>
            <a:pathLst>
              <a:path h="229815" w="224835">
                <a:moveTo>
                  <a:pt x="0" y="0"/>
                </a:moveTo>
                <a:lnTo>
                  <a:pt x="224836" y="0"/>
                </a:lnTo>
                <a:lnTo>
                  <a:pt x="224836" y="229815"/>
                </a:lnTo>
                <a:lnTo>
                  <a:pt x="0" y="22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174462" y="137699"/>
            <a:ext cx="4872599" cy="9223294"/>
          </a:xfrm>
          <a:custGeom>
            <a:avLst/>
            <a:gdLst/>
            <a:ahLst/>
            <a:cxnLst/>
            <a:rect r="r" b="b" t="t" l="l"/>
            <a:pathLst>
              <a:path h="9223294" w="4872599">
                <a:moveTo>
                  <a:pt x="0" y="0"/>
                </a:moveTo>
                <a:lnTo>
                  <a:pt x="4872599" y="0"/>
                </a:lnTo>
                <a:lnTo>
                  <a:pt x="4872599" y="9223293"/>
                </a:lnTo>
                <a:lnTo>
                  <a:pt x="0" y="922329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202" t="-78" r="-9928" b="-32763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9144000" y="1215641"/>
            <a:ext cx="6790697" cy="6071082"/>
            <a:chOff x="0" y="0"/>
            <a:chExt cx="9054263" cy="809477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418964" y="304696"/>
              <a:ext cx="8085963" cy="4751074"/>
            </a:xfrm>
            <a:custGeom>
              <a:avLst/>
              <a:gdLst/>
              <a:ahLst/>
              <a:cxnLst/>
              <a:rect r="r" b="b" t="t" l="l"/>
              <a:pathLst>
                <a:path h="4751074" w="8085963">
                  <a:moveTo>
                    <a:pt x="0" y="0"/>
                  </a:moveTo>
                  <a:lnTo>
                    <a:pt x="8085963" y="0"/>
                  </a:lnTo>
                  <a:lnTo>
                    <a:pt x="8085963" y="4751075"/>
                  </a:lnTo>
                  <a:lnTo>
                    <a:pt x="0" y="47510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054263" cy="8094776"/>
            </a:xfrm>
            <a:custGeom>
              <a:avLst/>
              <a:gdLst/>
              <a:ahLst/>
              <a:cxnLst/>
              <a:rect r="r" b="b" t="t" l="l"/>
              <a:pathLst>
                <a:path h="8094776" w="9054263">
                  <a:moveTo>
                    <a:pt x="0" y="0"/>
                  </a:moveTo>
                  <a:lnTo>
                    <a:pt x="9054263" y="0"/>
                  </a:lnTo>
                  <a:lnTo>
                    <a:pt x="9054263" y="8094776"/>
                  </a:lnTo>
                  <a:lnTo>
                    <a:pt x="0" y="80947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-11357" r="0" b="-495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1520063" y="6942269"/>
            <a:ext cx="1800332" cy="1800332"/>
          </a:xfrm>
          <a:custGeom>
            <a:avLst/>
            <a:gdLst/>
            <a:ahLst/>
            <a:cxnLst/>
            <a:rect r="r" b="b" t="t" l="l"/>
            <a:pathLst>
              <a:path h="1800332" w="1800332">
                <a:moveTo>
                  <a:pt x="0" y="0"/>
                </a:moveTo>
                <a:lnTo>
                  <a:pt x="1800332" y="0"/>
                </a:lnTo>
                <a:lnTo>
                  <a:pt x="1800332" y="1800332"/>
                </a:lnTo>
                <a:lnTo>
                  <a:pt x="0" y="180033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-5400000">
            <a:off x="-2102112" y="6712708"/>
            <a:ext cx="563742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151515"/>
                </a:solidFill>
                <a:latin typeface="Arimo Bold"/>
              </a:rPr>
              <a:t>Problème ...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069760" y="160646"/>
            <a:ext cx="3184395" cy="296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500">
                <a:solidFill>
                  <a:srgbClr val="FFFFFF"/>
                </a:solidFill>
                <a:latin typeface="Arimo"/>
              </a:rPr>
              <a:t>DEVOX</a:t>
            </a:r>
            <a:r>
              <a:rPr lang="en-US" sz="1500">
                <a:solidFill>
                  <a:srgbClr val="0DE07D"/>
                </a:solidFill>
                <a:latin typeface="Arimo"/>
              </a:rPr>
              <a:t>X</a:t>
            </a:r>
            <a:r>
              <a:rPr lang="en-US" sz="1500">
                <a:solidFill>
                  <a:srgbClr val="E2A86E"/>
                </a:solidFill>
                <a:latin typeface="Arimo"/>
              </a:rPr>
              <a:t> </a:t>
            </a:r>
            <a:r>
              <a:rPr lang="en-US" sz="1500">
                <a:solidFill>
                  <a:srgbClr val="FFFFFF"/>
                </a:solidFill>
                <a:latin typeface="Arimo"/>
              </a:rPr>
              <a:t>FRANCE 2024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596237" y="9225291"/>
            <a:ext cx="1333378" cy="25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0"/>
              </a:lnSpc>
            </a:pPr>
            <a:r>
              <a:rPr lang="en-US" sz="1435">
                <a:solidFill>
                  <a:srgbClr val="E8EAED"/>
                </a:solidFill>
                <a:latin typeface="Kodchasan Bold"/>
              </a:rPr>
              <a:t>Dev Propulsor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6602786" y="8865056"/>
            <a:ext cx="1039898" cy="272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61"/>
              </a:lnSpc>
            </a:pPr>
            <a:r>
              <a:rPr lang="en-US" sz="1615">
                <a:solidFill>
                  <a:srgbClr val="E8EAED"/>
                </a:solidFill>
                <a:latin typeface="Kodchasan"/>
              </a:rPr>
              <a:t>@rblmdst</a:t>
            </a:r>
          </a:p>
        </p:txBody>
      </p:sp>
    </p:spTree>
  </p:cSld>
  <p:clrMapOvr>
    <a:masterClrMapping/>
  </p:clrMapOvr>
  <p:transition spd="fast">
    <p:fade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B3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460434" y="0"/>
            <a:ext cx="17845566" cy="10027841"/>
            <a:chOff x="0" y="0"/>
            <a:chExt cx="23794088" cy="133704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794086" cy="13370433"/>
            </a:xfrm>
            <a:custGeom>
              <a:avLst/>
              <a:gdLst/>
              <a:ahLst/>
              <a:cxnLst/>
              <a:rect r="r" b="b" t="t" l="l"/>
              <a:pathLst>
                <a:path h="13370433" w="23794086">
                  <a:moveTo>
                    <a:pt x="0" y="30988"/>
                  </a:moveTo>
                  <a:lnTo>
                    <a:pt x="14509623" y="30988"/>
                  </a:lnTo>
                  <a:lnTo>
                    <a:pt x="20911058" y="0"/>
                  </a:lnTo>
                  <a:lnTo>
                    <a:pt x="23794086" y="13370433"/>
                  </a:lnTo>
                  <a:lnTo>
                    <a:pt x="0" y="13370433"/>
                  </a:lnTo>
                  <a:cubicBezTo>
                    <a:pt x="0" y="8903081"/>
                    <a:pt x="0" y="4498340"/>
                    <a:pt x="0" y="30988"/>
                  </a:cubicBezTo>
                  <a:close/>
                </a:path>
              </a:pathLst>
            </a:custGeom>
            <a:solidFill>
              <a:srgbClr val="15151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9921072"/>
            <a:ext cx="18288000" cy="365928"/>
            <a:chOff x="0" y="0"/>
            <a:chExt cx="24384000" cy="4879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487934"/>
            </a:xfrm>
            <a:custGeom>
              <a:avLst/>
              <a:gdLst/>
              <a:ahLst/>
              <a:cxnLst/>
              <a:rect r="r" b="b" t="t" l="l"/>
              <a:pathLst>
                <a:path h="48793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87934"/>
                  </a:lnTo>
                  <a:lnTo>
                    <a:pt x="0" y="487934"/>
                  </a:lnTo>
                  <a:close/>
                </a:path>
              </a:pathLst>
            </a:custGeom>
            <a:solidFill>
              <a:srgbClr val="C1B367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6285721" y="-1379428"/>
            <a:ext cx="622853" cy="3381708"/>
            <a:chOff x="0" y="0"/>
            <a:chExt cx="830470" cy="45089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30453" cy="4508881"/>
            </a:xfrm>
            <a:custGeom>
              <a:avLst/>
              <a:gdLst/>
              <a:ahLst/>
              <a:cxnLst/>
              <a:rect r="r" b="b" t="t" l="l"/>
              <a:pathLst>
                <a:path h="4508881" w="830453">
                  <a:moveTo>
                    <a:pt x="0" y="0"/>
                  </a:moveTo>
                  <a:lnTo>
                    <a:pt x="830453" y="0"/>
                  </a:lnTo>
                  <a:lnTo>
                    <a:pt x="830453" y="4508881"/>
                  </a:lnTo>
                  <a:lnTo>
                    <a:pt x="0" y="4508881"/>
                  </a:lnTo>
                  <a:close/>
                </a:path>
              </a:pathLst>
            </a:custGeom>
            <a:solidFill>
              <a:srgbClr val="0B0B0B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6275966" y="9263391"/>
            <a:ext cx="252902" cy="252902"/>
          </a:xfrm>
          <a:custGeom>
            <a:avLst/>
            <a:gdLst/>
            <a:ahLst/>
            <a:cxnLst/>
            <a:rect r="r" b="b" t="t" l="l"/>
            <a:pathLst>
              <a:path h="252902" w="252902">
                <a:moveTo>
                  <a:pt x="0" y="0"/>
                </a:moveTo>
                <a:lnTo>
                  <a:pt x="252902" y="0"/>
                </a:lnTo>
                <a:lnTo>
                  <a:pt x="252902" y="252902"/>
                </a:lnTo>
                <a:lnTo>
                  <a:pt x="0" y="252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5474229" y="8867989"/>
            <a:ext cx="673949" cy="673946"/>
            <a:chOff x="0" y="0"/>
            <a:chExt cx="6350000" cy="634997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6304032" y="8922166"/>
            <a:ext cx="224835" cy="229815"/>
          </a:xfrm>
          <a:custGeom>
            <a:avLst/>
            <a:gdLst/>
            <a:ahLst/>
            <a:cxnLst/>
            <a:rect r="r" b="b" t="t" l="l"/>
            <a:pathLst>
              <a:path h="229815" w="224835">
                <a:moveTo>
                  <a:pt x="0" y="0"/>
                </a:moveTo>
                <a:lnTo>
                  <a:pt x="224836" y="0"/>
                </a:lnTo>
                <a:lnTo>
                  <a:pt x="224836" y="229815"/>
                </a:lnTo>
                <a:lnTo>
                  <a:pt x="0" y="22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144000" y="1215641"/>
            <a:ext cx="6790697" cy="6071082"/>
            <a:chOff x="0" y="0"/>
            <a:chExt cx="9054263" cy="80947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418964" y="304696"/>
              <a:ext cx="8085963" cy="4751074"/>
            </a:xfrm>
            <a:custGeom>
              <a:avLst/>
              <a:gdLst/>
              <a:ahLst/>
              <a:cxnLst/>
              <a:rect r="r" b="b" t="t" l="l"/>
              <a:pathLst>
                <a:path h="4751074" w="8085963">
                  <a:moveTo>
                    <a:pt x="0" y="0"/>
                  </a:moveTo>
                  <a:lnTo>
                    <a:pt x="8085963" y="0"/>
                  </a:lnTo>
                  <a:lnTo>
                    <a:pt x="8085963" y="4751075"/>
                  </a:lnTo>
                  <a:lnTo>
                    <a:pt x="0" y="47510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054263" cy="8094776"/>
            </a:xfrm>
            <a:custGeom>
              <a:avLst/>
              <a:gdLst/>
              <a:ahLst/>
              <a:cxnLst/>
              <a:rect r="r" b="b" t="t" l="l"/>
              <a:pathLst>
                <a:path h="8094776" w="9054263">
                  <a:moveTo>
                    <a:pt x="0" y="0"/>
                  </a:moveTo>
                  <a:lnTo>
                    <a:pt x="9054263" y="0"/>
                  </a:lnTo>
                  <a:lnTo>
                    <a:pt x="9054263" y="8094776"/>
                  </a:lnTo>
                  <a:lnTo>
                    <a:pt x="0" y="809477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-11357" r="0" b="-495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3193562" y="102485"/>
            <a:ext cx="4939419" cy="9160906"/>
          </a:xfrm>
          <a:custGeom>
            <a:avLst/>
            <a:gdLst/>
            <a:ahLst/>
            <a:cxnLst/>
            <a:rect r="r" b="b" t="t" l="l"/>
            <a:pathLst>
              <a:path h="9160906" w="4939419">
                <a:moveTo>
                  <a:pt x="0" y="0"/>
                </a:moveTo>
                <a:lnTo>
                  <a:pt x="4939419" y="0"/>
                </a:lnTo>
                <a:lnTo>
                  <a:pt x="4939419" y="9160906"/>
                </a:lnTo>
                <a:lnTo>
                  <a:pt x="0" y="916090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-23213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1738364" y="7207374"/>
            <a:ext cx="1601970" cy="1601970"/>
          </a:xfrm>
          <a:custGeom>
            <a:avLst/>
            <a:gdLst/>
            <a:ahLst/>
            <a:cxnLst/>
            <a:rect r="r" b="b" t="t" l="l"/>
            <a:pathLst>
              <a:path h="1601970" w="1601970">
                <a:moveTo>
                  <a:pt x="0" y="0"/>
                </a:moveTo>
                <a:lnTo>
                  <a:pt x="1601969" y="0"/>
                </a:lnTo>
                <a:lnTo>
                  <a:pt x="1601969" y="1601969"/>
                </a:lnTo>
                <a:lnTo>
                  <a:pt x="0" y="160196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4868696" y="6711692"/>
            <a:ext cx="552631" cy="495682"/>
            <a:chOff x="0" y="0"/>
            <a:chExt cx="736841" cy="660909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736841" cy="660909"/>
              <a:chOff x="0" y="0"/>
              <a:chExt cx="164573" cy="147614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64573" cy="147614"/>
              </a:xfrm>
              <a:custGeom>
                <a:avLst/>
                <a:gdLst/>
                <a:ahLst/>
                <a:cxnLst/>
                <a:rect r="r" b="b" t="t" l="l"/>
                <a:pathLst>
                  <a:path h="147614" w="164573">
                    <a:moveTo>
                      <a:pt x="0" y="0"/>
                    </a:moveTo>
                    <a:lnTo>
                      <a:pt x="164573" y="0"/>
                    </a:lnTo>
                    <a:lnTo>
                      <a:pt x="164573" y="147614"/>
                    </a:lnTo>
                    <a:lnTo>
                      <a:pt x="0" y="147614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19050"/>
                <a:ext cx="164573" cy="16666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800"/>
                  </a:lnSpc>
                </a:pPr>
              </a:p>
            </p:txBody>
          </p:sp>
        </p:grpSp>
        <p:sp>
          <p:nvSpPr>
            <p:cNvPr name="Freeform 21" id="21"/>
            <p:cNvSpPr/>
            <p:nvPr/>
          </p:nvSpPr>
          <p:spPr>
            <a:xfrm flipH="false" flipV="false" rot="0">
              <a:off x="116503" y="74319"/>
              <a:ext cx="503835" cy="503835"/>
            </a:xfrm>
            <a:custGeom>
              <a:avLst/>
              <a:gdLst/>
              <a:ahLst/>
              <a:cxnLst/>
              <a:rect r="r" b="b" t="t" l="l"/>
              <a:pathLst>
                <a:path h="503835" w="503835">
                  <a:moveTo>
                    <a:pt x="0" y="0"/>
                  </a:moveTo>
                  <a:lnTo>
                    <a:pt x="503835" y="0"/>
                  </a:lnTo>
                  <a:lnTo>
                    <a:pt x="503835" y="503834"/>
                  </a:lnTo>
                  <a:lnTo>
                    <a:pt x="0" y="5038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4911625" y="8193630"/>
            <a:ext cx="552631" cy="495682"/>
            <a:chOff x="0" y="0"/>
            <a:chExt cx="736841" cy="660909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736841" cy="660909"/>
              <a:chOff x="0" y="0"/>
              <a:chExt cx="164573" cy="147614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164573" cy="147614"/>
              </a:xfrm>
              <a:custGeom>
                <a:avLst/>
                <a:gdLst/>
                <a:ahLst/>
                <a:cxnLst/>
                <a:rect r="r" b="b" t="t" l="l"/>
                <a:pathLst>
                  <a:path h="147614" w="164573">
                    <a:moveTo>
                      <a:pt x="0" y="0"/>
                    </a:moveTo>
                    <a:lnTo>
                      <a:pt x="164573" y="0"/>
                    </a:lnTo>
                    <a:lnTo>
                      <a:pt x="164573" y="147614"/>
                    </a:lnTo>
                    <a:lnTo>
                      <a:pt x="0" y="147614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19050"/>
                <a:ext cx="164573" cy="16666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800"/>
                  </a:lnSpc>
                </a:pPr>
              </a:p>
            </p:txBody>
          </p:sp>
        </p:grpSp>
        <p:sp>
          <p:nvSpPr>
            <p:cNvPr name="Freeform 26" id="26"/>
            <p:cNvSpPr/>
            <p:nvPr/>
          </p:nvSpPr>
          <p:spPr>
            <a:xfrm flipH="false" flipV="false" rot="0">
              <a:off x="116503" y="74319"/>
              <a:ext cx="503835" cy="503835"/>
            </a:xfrm>
            <a:custGeom>
              <a:avLst/>
              <a:gdLst/>
              <a:ahLst/>
              <a:cxnLst/>
              <a:rect r="r" b="b" t="t" l="l"/>
              <a:pathLst>
                <a:path h="503835" w="503835">
                  <a:moveTo>
                    <a:pt x="0" y="0"/>
                  </a:moveTo>
                  <a:lnTo>
                    <a:pt x="503835" y="0"/>
                  </a:lnTo>
                  <a:lnTo>
                    <a:pt x="503835" y="503834"/>
                  </a:lnTo>
                  <a:lnTo>
                    <a:pt x="0" y="50383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4868696" y="5143500"/>
            <a:ext cx="480397" cy="430892"/>
            <a:chOff x="0" y="0"/>
            <a:chExt cx="640530" cy="574522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640530" cy="574522"/>
              <a:chOff x="0" y="0"/>
              <a:chExt cx="164573" cy="147614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164573" cy="147614"/>
              </a:xfrm>
              <a:custGeom>
                <a:avLst/>
                <a:gdLst/>
                <a:ahLst/>
                <a:cxnLst/>
                <a:rect r="r" b="b" t="t" l="l"/>
                <a:pathLst>
                  <a:path h="147614" w="164573">
                    <a:moveTo>
                      <a:pt x="0" y="0"/>
                    </a:moveTo>
                    <a:lnTo>
                      <a:pt x="164573" y="0"/>
                    </a:lnTo>
                    <a:lnTo>
                      <a:pt x="164573" y="147614"/>
                    </a:lnTo>
                    <a:lnTo>
                      <a:pt x="0" y="147614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9525"/>
                <a:ext cx="164573" cy="15713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799"/>
                  </a:lnSpc>
                </a:pPr>
              </a:p>
            </p:txBody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101275" y="64605"/>
              <a:ext cx="437979" cy="437979"/>
            </a:xfrm>
            <a:custGeom>
              <a:avLst/>
              <a:gdLst/>
              <a:ahLst/>
              <a:cxnLst/>
              <a:rect r="r" b="b" t="t" l="l"/>
              <a:pathLst>
                <a:path h="437979" w="437979">
                  <a:moveTo>
                    <a:pt x="0" y="0"/>
                  </a:moveTo>
                  <a:lnTo>
                    <a:pt x="437979" y="0"/>
                  </a:lnTo>
                  <a:lnTo>
                    <a:pt x="437979" y="437979"/>
                  </a:lnTo>
                  <a:lnTo>
                    <a:pt x="0" y="4379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0" t="0" r="0" b="0"/>
              </a:stretch>
            </a:blipFill>
          </p:spPr>
        </p:sp>
      </p:grpSp>
      <p:sp>
        <p:nvSpPr>
          <p:cNvPr name="TextBox 32" id="32"/>
          <p:cNvSpPr txBox="true"/>
          <p:nvPr/>
        </p:nvSpPr>
        <p:spPr>
          <a:xfrm rot="-5400000">
            <a:off x="-2102112" y="6712708"/>
            <a:ext cx="563742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151515"/>
                </a:solidFill>
                <a:latin typeface="Arimo Bold"/>
              </a:rPr>
              <a:t>Solution ...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5069760" y="160646"/>
            <a:ext cx="3184395" cy="296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500">
                <a:solidFill>
                  <a:srgbClr val="FFFFFF"/>
                </a:solidFill>
                <a:latin typeface="Arimo"/>
              </a:rPr>
              <a:t>DEVOX</a:t>
            </a:r>
            <a:r>
              <a:rPr lang="en-US" sz="1500">
                <a:solidFill>
                  <a:srgbClr val="0DE07D"/>
                </a:solidFill>
                <a:latin typeface="Arimo"/>
              </a:rPr>
              <a:t>X</a:t>
            </a:r>
            <a:r>
              <a:rPr lang="en-US" sz="1500">
                <a:solidFill>
                  <a:srgbClr val="E2A86E"/>
                </a:solidFill>
                <a:latin typeface="Arimo"/>
              </a:rPr>
              <a:t> </a:t>
            </a:r>
            <a:r>
              <a:rPr lang="en-US" sz="1500">
                <a:solidFill>
                  <a:srgbClr val="FFFFFF"/>
                </a:solidFill>
                <a:latin typeface="Arimo"/>
              </a:rPr>
              <a:t>FRANCE 2024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6596237" y="9225291"/>
            <a:ext cx="1333378" cy="25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0"/>
              </a:lnSpc>
            </a:pPr>
            <a:r>
              <a:rPr lang="en-US" sz="1435">
                <a:solidFill>
                  <a:srgbClr val="E8EAED"/>
                </a:solidFill>
                <a:latin typeface="Kodchasan Bold"/>
              </a:rPr>
              <a:t>Dev Propulsor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6602786" y="8865056"/>
            <a:ext cx="1039898" cy="272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61"/>
              </a:lnSpc>
            </a:pPr>
            <a:r>
              <a:rPr lang="en-US" sz="1615">
                <a:solidFill>
                  <a:srgbClr val="E8EAED"/>
                </a:solidFill>
                <a:latin typeface="Kodchasan"/>
              </a:rPr>
              <a:t>@rblmdst</a:t>
            </a:r>
          </a:p>
        </p:txBody>
      </p:sp>
    </p:spTree>
  </p:cSld>
  <p:clrMapOvr>
    <a:masterClrMapping/>
  </p:clrMapOvr>
  <p:transition spd="fast">
    <p:fade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B3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460434" y="0"/>
            <a:ext cx="17845566" cy="10027841"/>
            <a:chOff x="0" y="0"/>
            <a:chExt cx="23794088" cy="133704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794086" cy="13370433"/>
            </a:xfrm>
            <a:custGeom>
              <a:avLst/>
              <a:gdLst/>
              <a:ahLst/>
              <a:cxnLst/>
              <a:rect r="r" b="b" t="t" l="l"/>
              <a:pathLst>
                <a:path h="13370433" w="23794086">
                  <a:moveTo>
                    <a:pt x="0" y="30988"/>
                  </a:moveTo>
                  <a:lnTo>
                    <a:pt x="14509623" y="30988"/>
                  </a:lnTo>
                  <a:lnTo>
                    <a:pt x="20911058" y="0"/>
                  </a:lnTo>
                  <a:lnTo>
                    <a:pt x="23794086" y="13370433"/>
                  </a:lnTo>
                  <a:lnTo>
                    <a:pt x="0" y="13370433"/>
                  </a:lnTo>
                  <a:cubicBezTo>
                    <a:pt x="0" y="8903081"/>
                    <a:pt x="0" y="4498340"/>
                    <a:pt x="0" y="30988"/>
                  </a:cubicBezTo>
                  <a:close/>
                </a:path>
              </a:pathLst>
            </a:custGeom>
            <a:solidFill>
              <a:srgbClr val="15151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9921072"/>
            <a:ext cx="18288000" cy="365928"/>
            <a:chOff x="0" y="0"/>
            <a:chExt cx="24384000" cy="4879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487934"/>
            </a:xfrm>
            <a:custGeom>
              <a:avLst/>
              <a:gdLst/>
              <a:ahLst/>
              <a:cxnLst/>
              <a:rect r="r" b="b" t="t" l="l"/>
              <a:pathLst>
                <a:path h="48793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87934"/>
                  </a:lnTo>
                  <a:lnTo>
                    <a:pt x="0" y="487934"/>
                  </a:lnTo>
                  <a:close/>
                </a:path>
              </a:pathLst>
            </a:custGeom>
            <a:solidFill>
              <a:srgbClr val="C1B367"/>
            </a:solidFill>
          </p:spPr>
        </p:sp>
      </p:grpSp>
      <p:sp>
        <p:nvSpPr>
          <p:cNvPr name="TextBox 6" id="6"/>
          <p:cNvSpPr txBox="true"/>
          <p:nvPr/>
        </p:nvSpPr>
        <p:spPr>
          <a:xfrm rot="-5400000">
            <a:off x="-2102112" y="6712708"/>
            <a:ext cx="563742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151515"/>
                </a:solidFill>
                <a:latin typeface="Arimo Bold"/>
              </a:rPr>
              <a:t>Deferrable Views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99776" y="2226859"/>
            <a:ext cx="7906354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C1B367"/>
                </a:solidFill>
                <a:latin typeface="Arimo Bold"/>
              </a:rPr>
              <a:t>Deferrable Views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590633" y="4102110"/>
            <a:ext cx="10459034" cy="1181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750">
                <a:solidFill>
                  <a:srgbClr val="FFFFFF"/>
                </a:solidFill>
                <a:latin typeface="Arimo"/>
              </a:rPr>
              <a:t>Ajoutée dans la </a:t>
            </a:r>
            <a:r>
              <a:rPr lang="en-US" sz="3750">
                <a:solidFill>
                  <a:srgbClr val="FFFFFF"/>
                </a:solidFill>
                <a:latin typeface="Arimo Bold"/>
              </a:rPr>
              <a:t>V17</a:t>
            </a:r>
            <a:r>
              <a:rPr lang="en-US" sz="3750">
                <a:solidFill>
                  <a:srgbClr val="FFFFFF"/>
                </a:solidFill>
                <a:latin typeface="Arimo"/>
              </a:rPr>
              <a:t> pour </a:t>
            </a:r>
            <a:r>
              <a:rPr lang="en-US" sz="3750">
                <a:solidFill>
                  <a:srgbClr val="FFFFFF"/>
                </a:solidFill>
                <a:latin typeface="Arimo Bold"/>
              </a:rPr>
              <a:t>améliorer la performance et l'expérience utilisateur</a:t>
            </a:r>
            <a:r>
              <a:rPr lang="en-US" sz="3750">
                <a:solidFill>
                  <a:srgbClr val="FFFFFF"/>
                </a:solidFill>
                <a:latin typeface="Arimo"/>
              </a:rPr>
              <a:t>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624596" y="5926328"/>
            <a:ext cx="11517242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00"/>
              </a:lnSpc>
            </a:pPr>
            <a:r>
              <a:rPr lang="en-US" sz="3750">
                <a:solidFill>
                  <a:srgbClr val="FFFFFF"/>
                </a:solidFill>
                <a:latin typeface="Arimo"/>
              </a:rPr>
              <a:t>Contrôler et déclencher de façon granulaire le </a:t>
            </a:r>
            <a:r>
              <a:rPr lang="en-US" sz="3750">
                <a:solidFill>
                  <a:srgbClr val="FFFFFF"/>
                </a:solidFill>
                <a:latin typeface="Arimo Bold"/>
              </a:rPr>
              <a:t>lazy loading</a:t>
            </a:r>
            <a:r>
              <a:rPr lang="en-US" sz="3750">
                <a:solidFill>
                  <a:srgbClr val="FFFFFF"/>
                </a:solidFill>
                <a:latin typeface="Arimo"/>
              </a:rPr>
              <a:t> d'un Composant/Directive/Pipe en fonction de certaines conditions.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552518" y="3398434"/>
            <a:ext cx="7601243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Arimo"/>
              </a:rPr>
              <a:t>Template-Level lazy loading</a:t>
            </a:r>
          </a:p>
        </p:txBody>
      </p:sp>
      <p:grpSp>
        <p:nvGrpSpPr>
          <p:cNvPr name="Group 11" id="11"/>
          <p:cNvGrpSpPr/>
          <p:nvPr/>
        </p:nvGrpSpPr>
        <p:grpSpPr>
          <a:xfrm rot="5400000">
            <a:off x="16285721" y="-1379428"/>
            <a:ext cx="622853" cy="3381708"/>
            <a:chOff x="0" y="0"/>
            <a:chExt cx="830470" cy="450894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30453" cy="4508881"/>
            </a:xfrm>
            <a:custGeom>
              <a:avLst/>
              <a:gdLst/>
              <a:ahLst/>
              <a:cxnLst/>
              <a:rect r="r" b="b" t="t" l="l"/>
              <a:pathLst>
                <a:path h="4508881" w="830453">
                  <a:moveTo>
                    <a:pt x="0" y="0"/>
                  </a:moveTo>
                  <a:lnTo>
                    <a:pt x="830453" y="0"/>
                  </a:lnTo>
                  <a:lnTo>
                    <a:pt x="830453" y="4508881"/>
                  </a:lnTo>
                  <a:lnTo>
                    <a:pt x="0" y="4508881"/>
                  </a:lnTo>
                  <a:close/>
                </a:path>
              </a:pathLst>
            </a:custGeom>
            <a:solidFill>
              <a:srgbClr val="0B0B0B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5069760" y="160646"/>
            <a:ext cx="3184395" cy="296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500">
                <a:solidFill>
                  <a:srgbClr val="FFFFFF"/>
                </a:solidFill>
                <a:latin typeface="Arimo"/>
              </a:rPr>
              <a:t>DEVOX</a:t>
            </a:r>
            <a:r>
              <a:rPr lang="en-US" sz="1500">
                <a:solidFill>
                  <a:srgbClr val="0DE07D"/>
                </a:solidFill>
                <a:latin typeface="Arimo"/>
              </a:rPr>
              <a:t>X</a:t>
            </a:r>
            <a:r>
              <a:rPr lang="en-US" sz="1500">
                <a:solidFill>
                  <a:srgbClr val="E2A86E"/>
                </a:solidFill>
                <a:latin typeface="Arimo"/>
              </a:rPr>
              <a:t> </a:t>
            </a:r>
            <a:r>
              <a:rPr lang="en-US" sz="1500">
                <a:solidFill>
                  <a:srgbClr val="FFFFFF"/>
                </a:solidFill>
                <a:latin typeface="Arimo"/>
              </a:rPr>
              <a:t>FRANCE 2024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6275966" y="9263391"/>
            <a:ext cx="252902" cy="252902"/>
          </a:xfrm>
          <a:custGeom>
            <a:avLst/>
            <a:gdLst/>
            <a:ahLst/>
            <a:cxnLst/>
            <a:rect r="r" b="b" t="t" l="l"/>
            <a:pathLst>
              <a:path h="252902" w="252902">
                <a:moveTo>
                  <a:pt x="0" y="0"/>
                </a:moveTo>
                <a:lnTo>
                  <a:pt x="252902" y="0"/>
                </a:lnTo>
                <a:lnTo>
                  <a:pt x="252902" y="252902"/>
                </a:lnTo>
                <a:lnTo>
                  <a:pt x="0" y="2529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5474229" y="8867989"/>
            <a:ext cx="673949" cy="673946"/>
            <a:chOff x="0" y="0"/>
            <a:chExt cx="6350000" cy="63499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11083" t="-7140" r="-21755" b="-10258"/>
              </a:stretch>
            </a:blipFill>
          </p:spPr>
        </p:sp>
      </p:grpSp>
      <p:sp>
        <p:nvSpPr>
          <p:cNvPr name="Freeform 17" id="17"/>
          <p:cNvSpPr/>
          <p:nvPr/>
        </p:nvSpPr>
        <p:spPr>
          <a:xfrm flipH="false" flipV="false" rot="0">
            <a:off x="16304032" y="8922166"/>
            <a:ext cx="224835" cy="229815"/>
          </a:xfrm>
          <a:custGeom>
            <a:avLst/>
            <a:gdLst/>
            <a:ahLst/>
            <a:cxnLst/>
            <a:rect r="r" b="b" t="t" l="l"/>
            <a:pathLst>
              <a:path h="229815" w="224835">
                <a:moveTo>
                  <a:pt x="0" y="0"/>
                </a:moveTo>
                <a:lnTo>
                  <a:pt x="224836" y="0"/>
                </a:lnTo>
                <a:lnTo>
                  <a:pt x="224836" y="229815"/>
                </a:lnTo>
                <a:lnTo>
                  <a:pt x="0" y="229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6596237" y="9225291"/>
            <a:ext cx="1333378" cy="25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0"/>
              </a:lnSpc>
            </a:pPr>
            <a:r>
              <a:rPr lang="en-US" sz="1435">
                <a:solidFill>
                  <a:srgbClr val="E8EAED"/>
                </a:solidFill>
                <a:latin typeface="Kodchasan Bold"/>
              </a:rPr>
              <a:t>Dev Propulsor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602786" y="8865056"/>
            <a:ext cx="1039898" cy="272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61"/>
              </a:lnSpc>
            </a:pPr>
            <a:r>
              <a:rPr lang="en-US" sz="1615">
                <a:solidFill>
                  <a:srgbClr val="E8EAED"/>
                </a:solidFill>
                <a:latin typeface="Kodchasan"/>
              </a:rPr>
              <a:t>@rblmdst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3710528" y="3463255"/>
            <a:ext cx="2157825" cy="2363560"/>
          </a:xfrm>
          <a:custGeom>
            <a:avLst/>
            <a:gdLst/>
            <a:ahLst/>
            <a:cxnLst/>
            <a:rect r="r" b="b" t="t" l="l"/>
            <a:pathLst>
              <a:path h="2363560" w="2157825">
                <a:moveTo>
                  <a:pt x="0" y="0"/>
                </a:moveTo>
                <a:lnTo>
                  <a:pt x="2157825" y="0"/>
                </a:lnTo>
                <a:lnTo>
                  <a:pt x="2157825" y="2363560"/>
                </a:lnTo>
                <a:lnTo>
                  <a:pt x="0" y="23635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6568" t="-8177" r="-15656" b="-12538"/>
            </a:stretch>
          </a:blipFill>
        </p:spPr>
      </p:sp>
    </p:spTree>
  </p:cSld>
  <p:clrMapOvr>
    <a:masterClrMapping/>
  </p:clrMapOvr>
  <p:transition spd="fast">
    <p:fade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B3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460434" y="0"/>
            <a:ext cx="17845566" cy="10027841"/>
            <a:chOff x="0" y="0"/>
            <a:chExt cx="23794088" cy="133704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794086" cy="13370433"/>
            </a:xfrm>
            <a:custGeom>
              <a:avLst/>
              <a:gdLst/>
              <a:ahLst/>
              <a:cxnLst/>
              <a:rect r="r" b="b" t="t" l="l"/>
              <a:pathLst>
                <a:path h="13370433" w="23794086">
                  <a:moveTo>
                    <a:pt x="0" y="30988"/>
                  </a:moveTo>
                  <a:lnTo>
                    <a:pt x="14509623" y="30988"/>
                  </a:lnTo>
                  <a:lnTo>
                    <a:pt x="20911058" y="0"/>
                  </a:lnTo>
                  <a:lnTo>
                    <a:pt x="23794086" y="13370433"/>
                  </a:lnTo>
                  <a:lnTo>
                    <a:pt x="0" y="13370433"/>
                  </a:lnTo>
                  <a:cubicBezTo>
                    <a:pt x="0" y="8903081"/>
                    <a:pt x="0" y="4498340"/>
                    <a:pt x="0" y="30988"/>
                  </a:cubicBezTo>
                  <a:close/>
                </a:path>
              </a:pathLst>
            </a:custGeom>
            <a:solidFill>
              <a:srgbClr val="15151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9921072"/>
            <a:ext cx="18288000" cy="365928"/>
            <a:chOff x="0" y="0"/>
            <a:chExt cx="24384000" cy="4879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487934"/>
            </a:xfrm>
            <a:custGeom>
              <a:avLst/>
              <a:gdLst/>
              <a:ahLst/>
              <a:cxnLst/>
              <a:rect r="r" b="b" t="t" l="l"/>
              <a:pathLst>
                <a:path h="48793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87934"/>
                  </a:lnTo>
                  <a:lnTo>
                    <a:pt x="0" y="487934"/>
                  </a:lnTo>
                  <a:close/>
                </a:path>
              </a:pathLst>
            </a:custGeom>
            <a:solidFill>
              <a:srgbClr val="C1B367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6285721" y="-1379428"/>
            <a:ext cx="622853" cy="3381708"/>
            <a:chOff x="0" y="0"/>
            <a:chExt cx="830470" cy="45089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30453" cy="4508881"/>
            </a:xfrm>
            <a:custGeom>
              <a:avLst/>
              <a:gdLst/>
              <a:ahLst/>
              <a:cxnLst/>
              <a:rect r="r" b="b" t="t" l="l"/>
              <a:pathLst>
                <a:path h="4508881" w="830453">
                  <a:moveTo>
                    <a:pt x="0" y="0"/>
                  </a:moveTo>
                  <a:lnTo>
                    <a:pt x="830453" y="0"/>
                  </a:lnTo>
                  <a:lnTo>
                    <a:pt x="830453" y="4508881"/>
                  </a:lnTo>
                  <a:lnTo>
                    <a:pt x="0" y="4508881"/>
                  </a:lnTo>
                  <a:close/>
                </a:path>
              </a:pathLst>
            </a:custGeom>
            <a:solidFill>
              <a:srgbClr val="0B0B0B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732550" y="1653315"/>
            <a:ext cx="12088070" cy="7708141"/>
          </a:xfrm>
          <a:custGeom>
            <a:avLst/>
            <a:gdLst/>
            <a:ahLst/>
            <a:cxnLst/>
            <a:rect r="r" b="b" t="t" l="l"/>
            <a:pathLst>
              <a:path h="7708141" w="12088070">
                <a:moveTo>
                  <a:pt x="0" y="0"/>
                </a:moveTo>
                <a:lnTo>
                  <a:pt x="12088069" y="0"/>
                </a:lnTo>
                <a:lnTo>
                  <a:pt x="12088069" y="7708142"/>
                </a:lnTo>
                <a:lnTo>
                  <a:pt x="0" y="7708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-5400000">
            <a:off x="-2102112" y="6712708"/>
            <a:ext cx="563742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151515"/>
                </a:solidFill>
                <a:latin typeface="Arimo Bold"/>
              </a:rPr>
              <a:t>4 types de block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069760" y="160646"/>
            <a:ext cx="3184395" cy="296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500">
                <a:solidFill>
                  <a:srgbClr val="FFFFFF"/>
                </a:solidFill>
                <a:latin typeface="Arimo"/>
              </a:rPr>
              <a:t>DEVOX</a:t>
            </a:r>
            <a:r>
              <a:rPr lang="en-US" sz="1500">
                <a:solidFill>
                  <a:srgbClr val="0DE07D"/>
                </a:solidFill>
                <a:latin typeface="Arimo"/>
              </a:rPr>
              <a:t>X</a:t>
            </a:r>
            <a:r>
              <a:rPr lang="en-US" sz="1500">
                <a:solidFill>
                  <a:srgbClr val="E2A86E"/>
                </a:solidFill>
                <a:latin typeface="Arimo"/>
              </a:rPr>
              <a:t> </a:t>
            </a:r>
            <a:r>
              <a:rPr lang="en-US" sz="1500">
                <a:solidFill>
                  <a:srgbClr val="FFFFFF"/>
                </a:solidFill>
                <a:latin typeface="Arimo"/>
              </a:rPr>
              <a:t>FRANCE 2024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84749" y="991074"/>
            <a:ext cx="7272130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00"/>
              </a:lnSpc>
            </a:pPr>
            <a:r>
              <a:rPr lang="en-US" sz="3750">
                <a:solidFill>
                  <a:srgbClr val="FFFFFF"/>
                </a:solidFill>
                <a:latin typeface="Arimo Bold"/>
              </a:rPr>
              <a:t>Deferrable Views (syntaxe)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6275966" y="9263391"/>
            <a:ext cx="252902" cy="252902"/>
          </a:xfrm>
          <a:custGeom>
            <a:avLst/>
            <a:gdLst/>
            <a:ahLst/>
            <a:cxnLst/>
            <a:rect r="r" b="b" t="t" l="l"/>
            <a:pathLst>
              <a:path h="252902" w="252902">
                <a:moveTo>
                  <a:pt x="0" y="0"/>
                </a:moveTo>
                <a:lnTo>
                  <a:pt x="252902" y="0"/>
                </a:lnTo>
                <a:lnTo>
                  <a:pt x="252902" y="252902"/>
                </a:lnTo>
                <a:lnTo>
                  <a:pt x="0" y="2529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5474229" y="8867989"/>
            <a:ext cx="673949" cy="673946"/>
            <a:chOff x="0" y="0"/>
            <a:chExt cx="6350000" cy="63499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1083" t="-7140" r="-21755" b="-10258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6304032" y="8922166"/>
            <a:ext cx="224835" cy="229815"/>
          </a:xfrm>
          <a:custGeom>
            <a:avLst/>
            <a:gdLst/>
            <a:ahLst/>
            <a:cxnLst/>
            <a:rect r="r" b="b" t="t" l="l"/>
            <a:pathLst>
              <a:path h="229815" w="224835">
                <a:moveTo>
                  <a:pt x="0" y="0"/>
                </a:moveTo>
                <a:lnTo>
                  <a:pt x="224836" y="0"/>
                </a:lnTo>
                <a:lnTo>
                  <a:pt x="224836" y="229815"/>
                </a:lnTo>
                <a:lnTo>
                  <a:pt x="0" y="2298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596237" y="9225291"/>
            <a:ext cx="1333378" cy="25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0"/>
              </a:lnSpc>
            </a:pPr>
            <a:r>
              <a:rPr lang="en-US" sz="1435">
                <a:solidFill>
                  <a:srgbClr val="E8EAED"/>
                </a:solidFill>
                <a:latin typeface="Kodchasan Bold"/>
              </a:rPr>
              <a:t>Dev Propulsor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602786" y="8865056"/>
            <a:ext cx="1039898" cy="272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61"/>
              </a:lnSpc>
            </a:pPr>
            <a:r>
              <a:rPr lang="en-US" sz="1615">
                <a:solidFill>
                  <a:srgbClr val="E8EAED"/>
                </a:solidFill>
                <a:latin typeface="Kodchasan"/>
              </a:rPr>
              <a:t>@rblmdst</a:t>
            </a:r>
          </a:p>
        </p:txBody>
      </p:sp>
    </p:spTree>
  </p:cSld>
  <p:clrMapOvr>
    <a:masterClrMapping/>
  </p:clrMapOvr>
  <p:transition spd="fast">
    <p:fade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B3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460434" y="0"/>
            <a:ext cx="17845566" cy="10027841"/>
            <a:chOff x="0" y="0"/>
            <a:chExt cx="23794088" cy="133704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794086" cy="13370433"/>
            </a:xfrm>
            <a:custGeom>
              <a:avLst/>
              <a:gdLst/>
              <a:ahLst/>
              <a:cxnLst/>
              <a:rect r="r" b="b" t="t" l="l"/>
              <a:pathLst>
                <a:path h="13370433" w="23794086">
                  <a:moveTo>
                    <a:pt x="0" y="30988"/>
                  </a:moveTo>
                  <a:lnTo>
                    <a:pt x="14509623" y="30988"/>
                  </a:lnTo>
                  <a:lnTo>
                    <a:pt x="20911058" y="0"/>
                  </a:lnTo>
                  <a:lnTo>
                    <a:pt x="23794086" y="13370433"/>
                  </a:lnTo>
                  <a:lnTo>
                    <a:pt x="0" y="13370433"/>
                  </a:lnTo>
                  <a:cubicBezTo>
                    <a:pt x="0" y="8903081"/>
                    <a:pt x="0" y="4498340"/>
                    <a:pt x="0" y="30988"/>
                  </a:cubicBezTo>
                  <a:close/>
                </a:path>
              </a:pathLst>
            </a:custGeom>
            <a:solidFill>
              <a:srgbClr val="15151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9921072"/>
            <a:ext cx="18288000" cy="365928"/>
            <a:chOff x="0" y="0"/>
            <a:chExt cx="24384000" cy="4879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487934"/>
            </a:xfrm>
            <a:custGeom>
              <a:avLst/>
              <a:gdLst/>
              <a:ahLst/>
              <a:cxnLst/>
              <a:rect r="r" b="b" t="t" l="l"/>
              <a:pathLst>
                <a:path h="48793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87934"/>
                  </a:lnTo>
                  <a:lnTo>
                    <a:pt x="0" y="487934"/>
                  </a:lnTo>
                  <a:close/>
                </a:path>
              </a:pathLst>
            </a:custGeom>
            <a:solidFill>
              <a:srgbClr val="C1B367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6285721" y="-1379428"/>
            <a:ext cx="622853" cy="3381708"/>
            <a:chOff x="0" y="0"/>
            <a:chExt cx="830470" cy="45089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30453" cy="4508881"/>
            </a:xfrm>
            <a:custGeom>
              <a:avLst/>
              <a:gdLst/>
              <a:ahLst/>
              <a:cxnLst/>
              <a:rect r="r" b="b" t="t" l="l"/>
              <a:pathLst>
                <a:path h="4508881" w="830453">
                  <a:moveTo>
                    <a:pt x="0" y="0"/>
                  </a:moveTo>
                  <a:lnTo>
                    <a:pt x="830453" y="0"/>
                  </a:lnTo>
                  <a:lnTo>
                    <a:pt x="830453" y="4508881"/>
                  </a:lnTo>
                  <a:lnTo>
                    <a:pt x="0" y="4508881"/>
                  </a:lnTo>
                  <a:close/>
                </a:path>
              </a:pathLst>
            </a:custGeom>
            <a:solidFill>
              <a:srgbClr val="0B0B0B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615287" y="1813084"/>
            <a:ext cx="14222290" cy="6635070"/>
          </a:xfrm>
          <a:custGeom>
            <a:avLst/>
            <a:gdLst/>
            <a:ahLst/>
            <a:cxnLst/>
            <a:rect r="r" b="b" t="t" l="l"/>
            <a:pathLst>
              <a:path h="6635070" w="14222290">
                <a:moveTo>
                  <a:pt x="0" y="0"/>
                </a:moveTo>
                <a:lnTo>
                  <a:pt x="14222290" y="0"/>
                </a:lnTo>
                <a:lnTo>
                  <a:pt x="14222290" y="6635070"/>
                </a:lnTo>
                <a:lnTo>
                  <a:pt x="0" y="66350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631" r="0" b="-7036"/>
            </a:stretch>
          </a:blipFill>
        </p:spPr>
      </p:sp>
      <p:sp>
        <p:nvSpPr>
          <p:cNvPr name="TextBox 9" id="9"/>
          <p:cNvSpPr txBox="true"/>
          <p:nvPr/>
        </p:nvSpPr>
        <p:spPr>
          <a:xfrm rot="-5400000">
            <a:off x="-2102112" y="6712708"/>
            <a:ext cx="563742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151515"/>
                </a:solidFill>
                <a:latin typeface="Arimo Bold"/>
              </a:rPr>
              <a:t>Triggers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069760" y="160646"/>
            <a:ext cx="3184395" cy="296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500">
                <a:solidFill>
                  <a:srgbClr val="FFFFFF"/>
                </a:solidFill>
                <a:latin typeface="Arimo"/>
              </a:rPr>
              <a:t>DEVOX</a:t>
            </a:r>
            <a:r>
              <a:rPr lang="en-US" sz="1500">
                <a:solidFill>
                  <a:srgbClr val="0DE07D"/>
                </a:solidFill>
                <a:latin typeface="Arimo"/>
              </a:rPr>
              <a:t>X</a:t>
            </a:r>
            <a:r>
              <a:rPr lang="en-US" sz="1500">
                <a:solidFill>
                  <a:srgbClr val="E2A86E"/>
                </a:solidFill>
                <a:latin typeface="Arimo"/>
              </a:rPr>
              <a:t> </a:t>
            </a:r>
            <a:r>
              <a:rPr lang="en-US" sz="1500">
                <a:solidFill>
                  <a:srgbClr val="FFFFFF"/>
                </a:solidFill>
                <a:latin typeface="Arimo"/>
              </a:rPr>
              <a:t>FRANCE 2024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84749" y="991074"/>
            <a:ext cx="3868222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00"/>
              </a:lnSpc>
            </a:pPr>
            <a:r>
              <a:rPr lang="en-US" sz="3750">
                <a:solidFill>
                  <a:srgbClr val="FFFFFF"/>
                </a:solidFill>
                <a:latin typeface="Arimo Bold"/>
              </a:rPr>
              <a:t>Deferrable Views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59638" y="8781529"/>
            <a:ext cx="12454474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40"/>
              </a:lnSpc>
            </a:pPr>
            <a:r>
              <a:rPr lang="en-US" sz="2700">
                <a:solidFill>
                  <a:srgbClr val="C87CD9"/>
                </a:solidFill>
                <a:latin typeface="Arimo Bold"/>
              </a:rPr>
              <a:t>target</a:t>
            </a:r>
            <a:r>
              <a:rPr lang="en-US" sz="2700">
                <a:solidFill>
                  <a:srgbClr val="FFFFFF"/>
                </a:solidFill>
                <a:latin typeface="Arimo"/>
              </a:rPr>
              <a:t> = template variable (block placeholder si aucune target n'est précisée).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6275966" y="9263391"/>
            <a:ext cx="252902" cy="252902"/>
          </a:xfrm>
          <a:custGeom>
            <a:avLst/>
            <a:gdLst/>
            <a:ahLst/>
            <a:cxnLst/>
            <a:rect r="r" b="b" t="t" l="l"/>
            <a:pathLst>
              <a:path h="252902" w="252902">
                <a:moveTo>
                  <a:pt x="0" y="0"/>
                </a:moveTo>
                <a:lnTo>
                  <a:pt x="252902" y="0"/>
                </a:lnTo>
                <a:lnTo>
                  <a:pt x="252902" y="252902"/>
                </a:lnTo>
                <a:lnTo>
                  <a:pt x="0" y="2529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5474229" y="8867989"/>
            <a:ext cx="673949" cy="673946"/>
            <a:chOff x="0" y="0"/>
            <a:chExt cx="6350000" cy="63499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1083" t="-7140" r="-21755" b="-10258"/>
              </a:stretch>
            </a:blipFill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16304032" y="8922166"/>
            <a:ext cx="224835" cy="229815"/>
          </a:xfrm>
          <a:custGeom>
            <a:avLst/>
            <a:gdLst/>
            <a:ahLst/>
            <a:cxnLst/>
            <a:rect r="r" b="b" t="t" l="l"/>
            <a:pathLst>
              <a:path h="229815" w="224835">
                <a:moveTo>
                  <a:pt x="0" y="0"/>
                </a:moveTo>
                <a:lnTo>
                  <a:pt x="224836" y="0"/>
                </a:lnTo>
                <a:lnTo>
                  <a:pt x="224836" y="229815"/>
                </a:lnTo>
                <a:lnTo>
                  <a:pt x="0" y="2298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6596237" y="9225291"/>
            <a:ext cx="1333378" cy="25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0"/>
              </a:lnSpc>
            </a:pPr>
            <a:r>
              <a:rPr lang="en-US" sz="1435">
                <a:solidFill>
                  <a:srgbClr val="E8EAED"/>
                </a:solidFill>
                <a:latin typeface="Kodchasan Bold"/>
              </a:rPr>
              <a:t>Dev Propulsor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602786" y="8865056"/>
            <a:ext cx="1039898" cy="272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61"/>
              </a:lnSpc>
            </a:pPr>
            <a:r>
              <a:rPr lang="en-US" sz="1615">
                <a:solidFill>
                  <a:srgbClr val="E8EAED"/>
                </a:solidFill>
                <a:latin typeface="Kodchasan"/>
              </a:rPr>
              <a:t>@rblmdst</a:t>
            </a:r>
          </a:p>
        </p:txBody>
      </p:sp>
    </p:spTree>
  </p:cSld>
  <p:clrMapOvr>
    <a:masterClrMapping/>
  </p:clrMapOvr>
  <p:transition spd="fast">
    <p:fade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B3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460434" y="0"/>
            <a:ext cx="17845566" cy="10027841"/>
            <a:chOff x="0" y="0"/>
            <a:chExt cx="23794088" cy="133704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794086" cy="13370433"/>
            </a:xfrm>
            <a:custGeom>
              <a:avLst/>
              <a:gdLst/>
              <a:ahLst/>
              <a:cxnLst/>
              <a:rect r="r" b="b" t="t" l="l"/>
              <a:pathLst>
                <a:path h="13370433" w="23794086">
                  <a:moveTo>
                    <a:pt x="0" y="30988"/>
                  </a:moveTo>
                  <a:lnTo>
                    <a:pt x="14509623" y="30988"/>
                  </a:lnTo>
                  <a:lnTo>
                    <a:pt x="20911058" y="0"/>
                  </a:lnTo>
                  <a:lnTo>
                    <a:pt x="23794086" y="13370433"/>
                  </a:lnTo>
                  <a:lnTo>
                    <a:pt x="0" y="13370433"/>
                  </a:lnTo>
                  <a:cubicBezTo>
                    <a:pt x="0" y="8903081"/>
                    <a:pt x="0" y="4498340"/>
                    <a:pt x="0" y="30988"/>
                  </a:cubicBezTo>
                  <a:close/>
                </a:path>
              </a:pathLst>
            </a:custGeom>
            <a:solidFill>
              <a:srgbClr val="15151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9921072"/>
            <a:ext cx="18288000" cy="365928"/>
            <a:chOff x="0" y="0"/>
            <a:chExt cx="24384000" cy="4879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487934"/>
            </a:xfrm>
            <a:custGeom>
              <a:avLst/>
              <a:gdLst/>
              <a:ahLst/>
              <a:cxnLst/>
              <a:rect r="r" b="b" t="t" l="l"/>
              <a:pathLst>
                <a:path h="48793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87934"/>
                  </a:lnTo>
                  <a:lnTo>
                    <a:pt x="0" y="487934"/>
                  </a:lnTo>
                  <a:close/>
                </a:path>
              </a:pathLst>
            </a:custGeom>
            <a:solidFill>
              <a:srgbClr val="C1B367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6285721" y="-1379428"/>
            <a:ext cx="622853" cy="3381708"/>
            <a:chOff x="0" y="0"/>
            <a:chExt cx="830470" cy="450894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30453" cy="4508881"/>
            </a:xfrm>
            <a:custGeom>
              <a:avLst/>
              <a:gdLst/>
              <a:ahLst/>
              <a:cxnLst/>
              <a:rect r="r" b="b" t="t" l="l"/>
              <a:pathLst>
                <a:path h="4508881" w="830453">
                  <a:moveTo>
                    <a:pt x="0" y="0"/>
                  </a:moveTo>
                  <a:lnTo>
                    <a:pt x="830453" y="0"/>
                  </a:lnTo>
                  <a:lnTo>
                    <a:pt x="830453" y="4508881"/>
                  </a:lnTo>
                  <a:lnTo>
                    <a:pt x="0" y="4508881"/>
                  </a:lnTo>
                  <a:close/>
                </a:path>
              </a:pathLst>
            </a:custGeom>
            <a:solidFill>
              <a:srgbClr val="0B0B0B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517423" y="3371806"/>
            <a:ext cx="10205919" cy="2121183"/>
          </a:xfrm>
          <a:custGeom>
            <a:avLst/>
            <a:gdLst/>
            <a:ahLst/>
            <a:cxnLst/>
            <a:rect r="r" b="b" t="t" l="l"/>
            <a:pathLst>
              <a:path h="2121183" w="10205919">
                <a:moveTo>
                  <a:pt x="0" y="0"/>
                </a:moveTo>
                <a:lnTo>
                  <a:pt x="10205919" y="0"/>
                </a:lnTo>
                <a:lnTo>
                  <a:pt x="10205919" y="2121183"/>
                </a:lnTo>
                <a:lnTo>
                  <a:pt x="0" y="2121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4526121" y="6408287"/>
            <a:ext cx="10380172" cy="1976598"/>
          </a:xfrm>
          <a:custGeom>
            <a:avLst/>
            <a:gdLst/>
            <a:ahLst/>
            <a:cxnLst/>
            <a:rect r="r" b="b" t="t" l="l"/>
            <a:pathLst>
              <a:path h="1976598" w="10380172">
                <a:moveTo>
                  <a:pt x="0" y="0"/>
                </a:moveTo>
                <a:lnTo>
                  <a:pt x="10380172" y="0"/>
                </a:lnTo>
                <a:lnTo>
                  <a:pt x="10380172" y="1976598"/>
                </a:lnTo>
                <a:lnTo>
                  <a:pt x="0" y="19765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-5400000">
            <a:off x="-2102112" y="6712708"/>
            <a:ext cx="563742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151515"/>
                </a:solidFill>
                <a:latin typeface="Arimo Bold"/>
              </a:rPr>
              <a:t>Prefetch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69760" y="160646"/>
            <a:ext cx="3184395" cy="296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500">
                <a:solidFill>
                  <a:srgbClr val="FFFFFF"/>
                </a:solidFill>
                <a:latin typeface="Arimo"/>
              </a:rPr>
              <a:t>DEVOX</a:t>
            </a:r>
            <a:r>
              <a:rPr lang="en-US" sz="1500">
                <a:solidFill>
                  <a:srgbClr val="0DE07D"/>
                </a:solidFill>
                <a:latin typeface="Arimo"/>
              </a:rPr>
              <a:t>X</a:t>
            </a:r>
            <a:r>
              <a:rPr lang="en-US" sz="1500">
                <a:solidFill>
                  <a:srgbClr val="E2A86E"/>
                </a:solidFill>
                <a:latin typeface="Arimo"/>
              </a:rPr>
              <a:t> </a:t>
            </a:r>
            <a:r>
              <a:rPr lang="en-US" sz="1500">
                <a:solidFill>
                  <a:srgbClr val="FFFFFF"/>
                </a:solidFill>
                <a:latin typeface="Arimo"/>
              </a:rPr>
              <a:t>FRANCE 2024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4749" y="991074"/>
            <a:ext cx="7332376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500"/>
              </a:lnSpc>
            </a:pPr>
            <a:r>
              <a:rPr lang="en-US" sz="3750">
                <a:solidFill>
                  <a:srgbClr val="FFFFFF"/>
                </a:solidFill>
                <a:latin typeface="Arimo Bold"/>
              </a:rPr>
              <a:t>Deferrable Views - Prefetch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17423" y="1757317"/>
            <a:ext cx="5330367" cy="457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99"/>
              </a:lnSpc>
            </a:pPr>
            <a:r>
              <a:rPr lang="en-US" sz="2999">
                <a:solidFill>
                  <a:srgbClr val="C1B367"/>
                </a:solidFill>
                <a:latin typeface="Arimo"/>
              </a:rPr>
              <a:t>Précharger les chunks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488848" y="2713683"/>
            <a:ext cx="5330367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Arimo"/>
              </a:rPr>
              <a:t>Syntaxe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565792" y="5751062"/>
            <a:ext cx="5330367" cy="428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Arimo"/>
              </a:rPr>
              <a:t>Exemple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6275966" y="9263391"/>
            <a:ext cx="252902" cy="252902"/>
          </a:xfrm>
          <a:custGeom>
            <a:avLst/>
            <a:gdLst/>
            <a:ahLst/>
            <a:cxnLst/>
            <a:rect r="r" b="b" t="t" l="l"/>
            <a:pathLst>
              <a:path h="252902" w="252902">
                <a:moveTo>
                  <a:pt x="0" y="0"/>
                </a:moveTo>
                <a:lnTo>
                  <a:pt x="252902" y="0"/>
                </a:lnTo>
                <a:lnTo>
                  <a:pt x="252902" y="252902"/>
                </a:lnTo>
                <a:lnTo>
                  <a:pt x="0" y="2529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15474229" y="8867989"/>
            <a:ext cx="673949" cy="673946"/>
            <a:chOff x="0" y="0"/>
            <a:chExt cx="6350000" cy="634997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11083" t="-7140" r="-21755" b="-10258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6304032" y="8922166"/>
            <a:ext cx="224835" cy="229815"/>
          </a:xfrm>
          <a:custGeom>
            <a:avLst/>
            <a:gdLst/>
            <a:ahLst/>
            <a:cxnLst/>
            <a:rect r="r" b="b" t="t" l="l"/>
            <a:pathLst>
              <a:path h="229815" w="224835">
                <a:moveTo>
                  <a:pt x="0" y="0"/>
                </a:moveTo>
                <a:lnTo>
                  <a:pt x="224836" y="0"/>
                </a:lnTo>
                <a:lnTo>
                  <a:pt x="224836" y="229815"/>
                </a:lnTo>
                <a:lnTo>
                  <a:pt x="0" y="2298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6596237" y="9225291"/>
            <a:ext cx="1333378" cy="25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0"/>
              </a:lnSpc>
            </a:pPr>
            <a:r>
              <a:rPr lang="en-US" sz="1435">
                <a:solidFill>
                  <a:srgbClr val="E8EAED"/>
                </a:solidFill>
                <a:latin typeface="Kodchasan Bold"/>
              </a:rPr>
              <a:t>Dev Propulsor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602786" y="8865056"/>
            <a:ext cx="1039898" cy="272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61"/>
              </a:lnSpc>
            </a:pPr>
            <a:r>
              <a:rPr lang="en-US" sz="1615">
                <a:solidFill>
                  <a:srgbClr val="E8EAED"/>
                </a:solidFill>
                <a:latin typeface="Kodchasan"/>
              </a:rPr>
              <a:t>@rblmdst</a:t>
            </a:r>
          </a:p>
        </p:txBody>
      </p:sp>
    </p:spTree>
  </p:cSld>
  <p:clrMapOvr>
    <a:masterClrMapping/>
  </p:clrMapOvr>
  <p:transition spd="fast">
    <p:fade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1B36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387990" y="0"/>
            <a:ext cx="17845566" cy="10027841"/>
            <a:chOff x="0" y="0"/>
            <a:chExt cx="23794088" cy="1337045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794086" cy="13370433"/>
            </a:xfrm>
            <a:custGeom>
              <a:avLst/>
              <a:gdLst/>
              <a:ahLst/>
              <a:cxnLst/>
              <a:rect r="r" b="b" t="t" l="l"/>
              <a:pathLst>
                <a:path h="13370433" w="23794086">
                  <a:moveTo>
                    <a:pt x="0" y="30988"/>
                  </a:moveTo>
                  <a:lnTo>
                    <a:pt x="14509623" y="30988"/>
                  </a:lnTo>
                  <a:lnTo>
                    <a:pt x="20911058" y="0"/>
                  </a:lnTo>
                  <a:lnTo>
                    <a:pt x="23794086" y="13370433"/>
                  </a:lnTo>
                  <a:lnTo>
                    <a:pt x="0" y="13370433"/>
                  </a:lnTo>
                  <a:cubicBezTo>
                    <a:pt x="0" y="8903081"/>
                    <a:pt x="0" y="4498340"/>
                    <a:pt x="0" y="30988"/>
                  </a:cubicBezTo>
                  <a:close/>
                </a:path>
              </a:pathLst>
            </a:custGeom>
            <a:solidFill>
              <a:srgbClr val="151515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9921072"/>
            <a:ext cx="18288000" cy="365928"/>
            <a:chOff x="0" y="0"/>
            <a:chExt cx="24384000" cy="48790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487934"/>
            </a:xfrm>
            <a:custGeom>
              <a:avLst/>
              <a:gdLst/>
              <a:ahLst/>
              <a:cxnLst/>
              <a:rect r="r" b="b" t="t" l="l"/>
              <a:pathLst>
                <a:path h="48793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487934"/>
                  </a:lnTo>
                  <a:lnTo>
                    <a:pt x="0" y="487934"/>
                  </a:lnTo>
                  <a:close/>
                </a:path>
              </a:pathLst>
            </a:custGeom>
            <a:solidFill>
              <a:srgbClr val="C1B367"/>
            </a:solidFill>
          </p:spPr>
        </p:sp>
      </p:grpSp>
      <p:sp>
        <p:nvSpPr>
          <p:cNvPr name="TextBox 6" id="6"/>
          <p:cNvSpPr txBox="true"/>
          <p:nvPr/>
        </p:nvSpPr>
        <p:spPr>
          <a:xfrm rot="-5400000">
            <a:off x="-2102112" y="6712708"/>
            <a:ext cx="5637429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0"/>
              </a:lnSpc>
            </a:pPr>
            <a:r>
              <a:rPr lang="en-US" sz="4500">
                <a:solidFill>
                  <a:srgbClr val="151515"/>
                </a:solidFill>
                <a:latin typeface="Arimo Bold"/>
              </a:rPr>
              <a:t>Deferrable Views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99776" y="4078999"/>
            <a:ext cx="7906354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7500">
                <a:solidFill>
                  <a:srgbClr val="C1B367"/>
                </a:solidFill>
                <a:latin typeface="Arimo Bold"/>
              </a:rPr>
              <a:t>Démo</a:t>
            </a:r>
          </a:p>
        </p:txBody>
      </p:sp>
      <p:grpSp>
        <p:nvGrpSpPr>
          <p:cNvPr name="Group 8" id="8"/>
          <p:cNvGrpSpPr/>
          <p:nvPr/>
        </p:nvGrpSpPr>
        <p:grpSpPr>
          <a:xfrm rot="5400000">
            <a:off x="16285721" y="-1379428"/>
            <a:ext cx="622853" cy="3381708"/>
            <a:chOff x="0" y="0"/>
            <a:chExt cx="830470" cy="450894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30453" cy="4508881"/>
            </a:xfrm>
            <a:custGeom>
              <a:avLst/>
              <a:gdLst/>
              <a:ahLst/>
              <a:cxnLst/>
              <a:rect r="r" b="b" t="t" l="l"/>
              <a:pathLst>
                <a:path h="4508881" w="830453">
                  <a:moveTo>
                    <a:pt x="0" y="0"/>
                  </a:moveTo>
                  <a:lnTo>
                    <a:pt x="830453" y="0"/>
                  </a:lnTo>
                  <a:lnTo>
                    <a:pt x="830453" y="4508881"/>
                  </a:lnTo>
                  <a:lnTo>
                    <a:pt x="0" y="4508881"/>
                  </a:lnTo>
                  <a:close/>
                </a:path>
              </a:pathLst>
            </a:custGeom>
            <a:solidFill>
              <a:srgbClr val="0B0B0B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5069760" y="160646"/>
            <a:ext cx="3184395" cy="296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00"/>
              </a:lnSpc>
            </a:pPr>
            <a:r>
              <a:rPr lang="en-US" sz="1500">
                <a:solidFill>
                  <a:srgbClr val="FFFFFF"/>
                </a:solidFill>
                <a:latin typeface="Arimo"/>
              </a:rPr>
              <a:t>DEVOX</a:t>
            </a:r>
            <a:r>
              <a:rPr lang="en-US" sz="1500">
                <a:solidFill>
                  <a:srgbClr val="0DE07D"/>
                </a:solidFill>
                <a:latin typeface="Arimo"/>
              </a:rPr>
              <a:t>X</a:t>
            </a:r>
            <a:r>
              <a:rPr lang="en-US" sz="1500">
                <a:solidFill>
                  <a:srgbClr val="E2A86E"/>
                </a:solidFill>
                <a:latin typeface="Arimo"/>
              </a:rPr>
              <a:t> </a:t>
            </a:r>
            <a:r>
              <a:rPr lang="en-US" sz="1500">
                <a:solidFill>
                  <a:srgbClr val="FFFFFF"/>
                </a:solidFill>
                <a:latin typeface="Arimo"/>
              </a:rPr>
              <a:t>FRANCE 2024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0034673" y="2441279"/>
            <a:ext cx="2697980" cy="4513691"/>
          </a:xfrm>
          <a:custGeom>
            <a:avLst/>
            <a:gdLst/>
            <a:ahLst/>
            <a:cxnLst/>
            <a:rect r="r" b="b" t="t" l="l"/>
            <a:pathLst>
              <a:path h="4513691" w="2697980">
                <a:moveTo>
                  <a:pt x="0" y="0"/>
                </a:moveTo>
                <a:lnTo>
                  <a:pt x="2697980" y="0"/>
                </a:lnTo>
                <a:lnTo>
                  <a:pt x="2697980" y="4513691"/>
                </a:lnTo>
                <a:lnTo>
                  <a:pt x="0" y="45136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748" r="-8174" b="-6035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6275966" y="9263391"/>
            <a:ext cx="252902" cy="252902"/>
          </a:xfrm>
          <a:custGeom>
            <a:avLst/>
            <a:gdLst/>
            <a:ahLst/>
            <a:cxnLst/>
            <a:rect r="r" b="b" t="t" l="l"/>
            <a:pathLst>
              <a:path h="252902" w="252902">
                <a:moveTo>
                  <a:pt x="0" y="0"/>
                </a:moveTo>
                <a:lnTo>
                  <a:pt x="252902" y="0"/>
                </a:lnTo>
                <a:lnTo>
                  <a:pt x="252902" y="252902"/>
                </a:lnTo>
                <a:lnTo>
                  <a:pt x="0" y="2529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5474229" y="8867989"/>
            <a:ext cx="673949" cy="673946"/>
            <a:chOff x="0" y="0"/>
            <a:chExt cx="6350000" cy="63499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1083" t="-7140" r="-21755" b="-10258"/>
              </a:stretch>
            </a:blipFill>
          </p:spPr>
        </p:sp>
      </p:grpSp>
      <p:sp>
        <p:nvSpPr>
          <p:cNvPr name="Freeform 15" id="15"/>
          <p:cNvSpPr/>
          <p:nvPr/>
        </p:nvSpPr>
        <p:spPr>
          <a:xfrm flipH="false" flipV="false" rot="0">
            <a:off x="16304032" y="8922166"/>
            <a:ext cx="224835" cy="229815"/>
          </a:xfrm>
          <a:custGeom>
            <a:avLst/>
            <a:gdLst/>
            <a:ahLst/>
            <a:cxnLst/>
            <a:rect r="r" b="b" t="t" l="l"/>
            <a:pathLst>
              <a:path h="229815" w="224835">
                <a:moveTo>
                  <a:pt x="0" y="0"/>
                </a:moveTo>
                <a:lnTo>
                  <a:pt x="224836" y="0"/>
                </a:lnTo>
                <a:lnTo>
                  <a:pt x="224836" y="229815"/>
                </a:lnTo>
                <a:lnTo>
                  <a:pt x="0" y="2298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6596237" y="9225291"/>
            <a:ext cx="1333378" cy="252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10"/>
              </a:lnSpc>
            </a:pPr>
            <a:r>
              <a:rPr lang="en-US" sz="1435">
                <a:solidFill>
                  <a:srgbClr val="E8EAED"/>
                </a:solidFill>
                <a:latin typeface="Kodchasan Bold"/>
              </a:rPr>
              <a:t>Dev Propulsor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6602786" y="8865056"/>
            <a:ext cx="1039898" cy="2726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61"/>
              </a:lnSpc>
            </a:pPr>
            <a:r>
              <a:rPr lang="en-US" sz="1615">
                <a:solidFill>
                  <a:srgbClr val="E8EAED"/>
                </a:solidFill>
                <a:latin typeface="Kodchasan"/>
              </a:rPr>
              <a:t>@rblmdst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80041" y="5373982"/>
            <a:ext cx="7859251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3750">
                <a:solidFill>
                  <a:srgbClr val="FFFFFF"/>
                </a:solidFill>
                <a:latin typeface="Arimo Bold"/>
              </a:rPr>
              <a:t>Et si on visitait l'espace ...</a:t>
            </a:r>
          </a:p>
        </p:txBody>
      </p:sp>
    </p:spTree>
  </p:cSld>
  <p:clrMapOvr>
    <a:masterClrMapping/>
  </p:clrMapOvr>
  <p:transition spd="fast">
    <p:fade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7066" y="1726602"/>
            <a:ext cx="3124568" cy="3124556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1083" t="-7140" r="-21755" b="-10258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5960690" y="4762550"/>
            <a:ext cx="8893368" cy="782655"/>
            <a:chOff x="0" y="0"/>
            <a:chExt cx="11857824" cy="10435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251148"/>
              <a:ext cx="792392" cy="792392"/>
            </a:xfrm>
            <a:custGeom>
              <a:avLst/>
              <a:gdLst/>
              <a:ahLst/>
              <a:cxnLst/>
              <a:rect r="r" b="b" t="t" l="l"/>
              <a:pathLst>
                <a:path h="792392" w="792392">
                  <a:moveTo>
                    <a:pt x="0" y="0"/>
                  </a:moveTo>
                  <a:lnTo>
                    <a:pt x="792392" y="0"/>
                  </a:lnTo>
                  <a:lnTo>
                    <a:pt x="792392" y="792392"/>
                  </a:lnTo>
                  <a:lnTo>
                    <a:pt x="0" y="7923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1003475" y="184473"/>
              <a:ext cx="4177741" cy="7379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723"/>
                </a:lnSpc>
              </a:pPr>
              <a:r>
                <a:rPr lang="en-US" sz="3373">
                  <a:solidFill>
                    <a:srgbClr val="272D38"/>
                  </a:solidFill>
                  <a:latin typeface="Kodchasan Bold"/>
                </a:rPr>
                <a:t>Dev Propulsor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false" flipV="false" rot="0">
              <a:off x="6161687" y="95558"/>
              <a:ext cx="927442" cy="947982"/>
            </a:xfrm>
            <a:custGeom>
              <a:avLst/>
              <a:gdLst/>
              <a:ahLst/>
              <a:cxnLst/>
              <a:rect r="r" b="b" t="t" l="l"/>
              <a:pathLst>
                <a:path h="947982" w="927442">
                  <a:moveTo>
                    <a:pt x="0" y="0"/>
                  </a:moveTo>
                  <a:lnTo>
                    <a:pt x="927442" y="0"/>
                  </a:lnTo>
                  <a:lnTo>
                    <a:pt x="927442" y="947982"/>
                  </a:lnTo>
                  <a:lnTo>
                    <a:pt x="0" y="9479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7228829" y="-47625"/>
              <a:ext cx="3149390" cy="5250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400">
                  <a:solidFill>
                    <a:srgbClr val="38B6FF"/>
                  </a:solidFill>
                  <a:latin typeface="Kodchasan"/>
                </a:rPr>
                <a:t>@rblmdst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7190729" y="518595"/>
              <a:ext cx="4667095" cy="524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400">
                  <a:solidFill>
                    <a:srgbClr val="747474"/>
                  </a:solidFill>
                  <a:latin typeface="Kodchasan"/>
                </a:rPr>
                <a:t>#DevPropulsor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6016203" y="6430090"/>
            <a:ext cx="688464" cy="661633"/>
          </a:xfrm>
          <a:custGeom>
            <a:avLst/>
            <a:gdLst/>
            <a:ahLst/>
            <a:cxnLst/>
            <a:rect r="r" b="b" t="t" l="l"/>
            <a:pathLst>
              <a:path h="661633" w="688464">
                <a:moveTo>
                  <a:pt x="0" y="0"/>
                </a:moveTo>
                <a:lnTo>
                  <a:pt x="688464" y="0"/>
                </a:lnTo>
                <a:lnTo>
                  <a:pt x="688464" y="661633"/>
                </a:lnTo>
                <a:lnTo>
                  <a:pt x="0" y="6616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18570" t="-48862" r="-119157" b="-51058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1606429">
            <a:off x="6401434" y="6221373"/>
            <a:ext cx="473433" cy="364803"/>
          </a:xfrm>
          <a:custGeom>
            <a:avLst/>
            <a:gdLst/>
            <a:ahLst/>
            <a:cxnLst/>
            <a:rect r="r" b="b" t="t" l="l"/>
            <a:pathLst>
              <a:path h="364803" w="473433">
                <a:moveTo>
                  <a:pt x="0" y="0"/>
                </a:moveTo>
                <a:lnTo>
                  <a:pt x="473433" y="0"/>
                </a:lnTo>
                <a:lnTo>
                  <a:pt x="473433" y="364803"/>
                </a:lnTo>
                <a:lnTo>
                  <a:pt x="0" y="36480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6679" r="0" b="-13098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266017" y="6488541"/>
            <a:ext cx="1064494" cy="664919"/>
          </a:xfrm>
          <a:custGeom>
            <a:avLst/>
            <a:gdLst/>
            <a:ahLst/>
            <a:cxnLst/>
            <a:rect r="r" b="b" t="t" l="l"/>
            <a:pathLst>
              <a:path h="664919" w="1064494">
                <a:moveTo>
                  <a:pt x="0" y="0"/>
                </a:moveTo>
                <a:lnTo>
                  <a:pt x="1064494" y="0"/>
                </a:lnTo>
                <a:lnTo>
                  <a:pt x="1064494" y="664918"/>
                </a:lnTo>
                <a:lnTo>
                  <a:pt x="0" y="66491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4246" t="-26912" r="-14246" b="-27368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169289" y="6332739"/>
            <a:ext cx="802209" cy="878695"/>
          </a:xfrm>
          <a:custGeom>
            <a:avLst/>
            <a:gdLst/>
            <a:ahLst/>
            <a:cxnLst/>
            <a:rect r="r" b="b" t="t" l="l"/>
            <a:pathLst>
              <a:path h="878695" w="802209">
                <a:moveTo>
                  <a:pt x="0" y="0"/>
                </a:moveTo>
                <a:lnTo>
                  <a:pt x="802210" y="0"/>
                </a:lnTo>
                <a:lnTo>
                  <a:pt x="802210" y="878695"/>
                </a:lnTo>
                <a:lnTo>
                  <a:pt x="0" y="87869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6568" t="-8177" r="-15656" b="-12538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016203" y="8154409"/>
            <a:ext cx="4093030" cy="405989"/>
          </a:xfrm>
          <a:custGeom>
            <a:avLst/>
            <a:gdLst/>
            <a:ahLst/>
            <a:cxnLst/>
            <a:rect r="r" b="b" t="t" l="l"/>
            <a:pathLst>
              <a:path h="405989" w="4093030">
                <a:moveTo>
                  <a:pt x="0" y="0"/>
                </a:moveTo>
                <a:lnTo>
                  <a:pt x="4093030" y="0"/>
                </a:lnTo>
                <a:lnTo>
                  <a:pt x="4093030" y="405989"/>
                </a:lnTo>
                <a:lnTo>
                  <a:pt x="0" y="40598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5961422" y="3338802"/>
            <a:ext cx="9477093" cy="537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54"/>
              </a:lnSpc>
            </a:pPr>
            <a:r>
              <a:rPr lang="en-US" sz="3110">
                <a:solidFill>
                  <a:srgbClr val="000000"/>
                </a:solidFill>
                <a:latin typeface="Kodchasan"/>
              </a:rPr>
              <a:t>Dev. Web Javascript Sr. </a:t>
            </a:r>
            <a:r>
              <a:rPr lang="en-US" sz="3110">
                <a:solidFill>
                  <a:srgbClr val="A6A6A6"/>
                </a:solidFill>
                <a:latin typeface="Kodchasan"/>
              </a:rPr>
              <a:t>/</a:t>
            </a:r>
            <a:r>
              <a:rPr lang="en-US" sz="3110">
                <a:solidFill>
                  <a:srgbClr val="000000"/>
                </a:solidFill>
                <a:latin typeface="Kodchasan"/>
              </a:rPr>
              <a:t> Créateur de contenu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942067" y="2241571"/>
            <a:ext cx="9496449" cy="10836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54"/>
              </a:lnSpc>
            </a:pPr>
            <a:r>
              <a:rPr lang="en-US" sz="6324">
                <a:solidFill>
                  <a:srgbClr val="3A6DB8"/>
                </a:solidFill>
                <a:latin typeface="Kodchasan Medium"/>
              </a:rPr>
              <a:t>Modeste ASSIONGBON</a:t>
            </a:r>
          </a:p>
        </p:txBody>
      </p:sp>
    </p:spTree>
  </p:cSld>
  <p:clrMapOvr>
    <a:masterClrMapping/>
  </p:clrMapOvr>
  <p:transition spd="fast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DAGBoWI5uL8</dc:identifier>
  <dcterms:modified xsi:type="dcterms:W3CDTF">2011-08-01T06:04:30Z</dcterms:modified>
  <cp:revision>1</cp:revision>
  <dc:title>_SAMPLE_UX_UI_DEVOXXFRANCE2024.pptx</dc:title>
</cp:coreProperties>
</file>

<file path=docProps/thumbnail.jpeg>
</file>